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eats not be permitted to do?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no se le debe permitir hacer al que come?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ne devrait-il pas être permis à celui qui mange de faire?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despise him who does not eat,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menosprecie al que no come,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méprise point celui qui ne mange pas,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μὴ ἐσθίοντα μὴ ἐξουθενείτω,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is something that is evil?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es algo malo?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qu’est-ce que quelque chose de mal?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man who eats with offense.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comer algo que haga tropezar a otros.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l'homme, quand il mange, de devenir une pierre d'achoppement.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ἀνθρώπῳ τῷ διὰ προσκόμματος ἐσθίοντι.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should we avoid doing for the sake of food?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debemos evitar hacer por el bien de la comida?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 devrions-nous éviter de faire pour manger?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the work of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destruyas la obra de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détruis pas l'oeuvre de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κατάλυε τὸ ἔργον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who ought to bear with the scruples of the weak?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¿quién debe soportar los escrúpulos de los débiles?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qui doit supporter les scrupules des faibles?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then who are strong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somos fuertes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forts,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Ὀφείλομεν δὲ ἡμεῖς οἱ δυνατοὶ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die?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morimos?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mourons?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we die, we die to the Lord.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para el Señor morimos.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nous mourons, nous mourons pour le Seigneur.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ἀποθνῄσκωμεν, τῷ κυρίῳ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observes it to the Lord?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lo observa ante el Señor?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l’observe auprès du Seigneur?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observes the day,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distingue un día de otro,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distingue entre les jours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φρονῶν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how is the situation described when a man eats with offense?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¿cómo se describe la situación cuando un hombre come con ofensa?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comment la situation est-elle décrite lorsqu’un homme mange avec offense?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evil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malo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mal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be Lord of because he died and rose and lived again?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¿de qué podría ser Señor Cristo porque murió, resucitó y vivió de nuevo?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de quoi Christ pourrait-il être le Seigneur parce qu’il est mort, ressuscité et a revécu?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both the dead and the living.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los muertos como de los que viven.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morts et sur les vivants.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νεκρῶν καὶ ζώντων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in addition to neither eating meat nor drinking wine what else should be avoided if they would make your brother stumble, be offended, or be made weak?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además de no comer carne ni beber vino, ¿qué más se debe evitar si hacen tropezar a tu hermano, ofenderlo o debilitarlo?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14:21, en plus de ne pas manger de viande ni boire de vin, que faut-il éviter d’autre s’ils risquent de faire trébucher, offenser ou affaiblir votre frère?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anything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hacer nada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s'abstenir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what will each of us do before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¿qué le daremos cada uno de nosotros a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14:12, que fera chacun de nous devant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give account of himself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cuenta de sí.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compte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ἑαυτοῦ λόγον δώσει.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two things does a person do who does not eat? (2 points)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dos cosas hace una persona que no come? (2 puntos)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quelles sont les deux choses que fait une personne qui ne mange pas? (2 points)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eat, and gives God thanks.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come, y también da gracias a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ne mange pas, et il rend grâces à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οὐκ ἐσθίει, καὶ εὐχαριστεῖ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we should receive one another like who received whom?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debemos recibirnos unos a otros como ¿quién recibió a quién?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nous devrions nous recevoir les uns les autres, comme qui a reçu qui?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Christ also received us,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Cristo nos recibió,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Christ vous a accueillis,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Χριστὸς προσελάβετο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life?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vivimos?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vivons?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live, we live to the Lord;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vivimos, para el Señor vivimos;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nous vivons, nous vivons pour le Seigneur;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γὰρ ζῶμεν, τῷ κυρίῳ ζῶμεν,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