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for whom were the things written that were written before?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¿para quién fueron escritas las cosas que fueron escritas antes?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 qui les choses écrites auparavant ont-elles été écrites?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this reason I will confess to You among the Gentiles, And sing to Your name.”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tanto, yo te confesaré entre los gentiles y cantaré a tu nombre.»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pourquoi je te louerai parmi les nations, Et je chanterai à la gloire de ton nom. Il est dit encore: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Διὰ τοῦτο ἐξομολογήσομαί σοι ἐν ἔθνεσι, καὶ τῷ ὀνοματί σου ψαλῶ.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every day alike?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otra que estima iguales todos los días?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que chaque jour est égal?</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person esteems one day above another;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hace diferencia entre día y día,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fait une distinction entre les jours;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κρίνει ἡμέραν παρ’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who died and rose and lived again?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¿quién murió, resucitó y vivió de nuevo?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qui est mort, est ressuscité et a revécu?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this end Christ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para esto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τοῦτο γὰρ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in addition to neither eating meat nor drinking wine what else should be avoided if they would make your brother stumble, be offended, or be made weak?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además de no comer carne ni beber vino, ¿qué más se debe evitar si hacen tropezar a tu hermano, ofenderlo o debilitarlo?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14:21, en plus de ne pas manger de viande ni boire de vin, que faut-il éviter d’autre s’ils risquent de faire trébucher, offenser ou affaiblir votre frère?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written for our learning,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enseñanza se escribieron,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été pour notre instruction,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ἡμετέραν διδασκαλίαν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anything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hacer nada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s'abstenir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eats?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el que come?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mange?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to the Lord,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come,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mange,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how do we know that he who eats, eats to the Lord?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¿cómo sabemos que el que come, para el Señor come?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comment savons-nous que celui qui mange mange pour le Seigneur?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do a specific thing to another's servant. What phrase from the question indicates what we should not do?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hacerle una cosa específica al siervo de otro. ¿Qué frase de la pregunta indica lo que no debemos hacer?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faire une chose spécifique au serviteur d’autrui. Quelle phrase de la question indique ce que nous ne devrions pas faire?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gives God thanks;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da gracias a Dios;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rend grâces à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εὐχαριστεῖ γὰρ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 pronounced a blessing upon his listeners to glorify the God and Father of our Lord Jesus Christ with what two things. (2 points)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Pablo pronunció una bendición sobre sus oyentes para glorificar al Dios y Padre de nuestro Señor Jesucristo de dos maneras. (2 puntos)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Paul a prononcé une bénédiction sur ses auditeurs pour glorifier Dieu et Père de notre Seigneur Jésus-Christ avec deux choses. (2 points)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with one mind and one mouth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unánimes, a una voz,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ensemble, d'une seule bouche,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ὁμοθυμαδὸν ἐν ἑνὶ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how is the situation described when a man eats with offense?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¿cómo se describe la situación cuando un hombre come con ofensa?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comment la situation est-elle décrite lorsqu’un homme mange avec offense?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evil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malo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mal</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you to judge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quién eres, que juzgas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es-tu, toi qui juges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τίς εἶ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judge a certain category of people. Who should we not judge?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juzgar a cierta categoría de personas. ¿A quién no debemos juzgar?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juger une certaine catégorie de personnes. Qui ne devrions-nous pas juger?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another’s servant?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criado ajeno?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serviteur d'autrui?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ἀλλότριον οἰκέτην;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14:20,we should not destroy the work of God for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¿no debemos destruir la obra de Dios para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14:20, pourquoi ne devrions-nous pas détruire l’œuvre de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food.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la comida.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un aliment,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ἕνεκεν βρώματος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does not eat and gives God thanks?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no come y da gracias a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ne mange pas et ne rend pas grâce à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eat,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 mange pas,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sin?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es el pecado?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qu’est-ce que le péché?</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is not from faith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lo que no proviene de fe,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ce qui n'est pas le produit d'une conviction</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δὲ ὃ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with whom are the Gentiles told to rejoice?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¿con quién se les dice que se regocijen los gentiles?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15:10, avec qui les Gentils doivent-ils se réjouir?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His people!”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pueblo.»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son peuple!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τοῦ λαοῦ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if you have faith where should it be?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si tienes fe, ¿dónde debe estar?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si vous avez la foi, où devrait-elle être?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it to yourself before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Tenla para ti mismo delante de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garde-la pour toi devant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ἔχεις κατὰ σεαυτὸν ἔχε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why will God's servant be made to stand?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¿por qué se hará permanecer en pie al siervo de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pourquoi le serviteur de Dieu sera-t-il obligé de se tenir debout?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make him stand.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poderoso es el Señor para hacerlo estar firme.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a le pouvoir de l'affermir.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δυνατεῖ γὰρ ὁ κύριος στῆσαι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peoples told to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que hagan?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Laud Him,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exaltadlo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Célébrez-le,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ἐπαινεσάτωσαν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why should you not show contempt for your brother?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¿por qué no deberías mostrar desprecio por tu hermano?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pourquoi ne devriez-vous pas mépriser votre frère?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shall all stand before the judgment seat of Christ.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todos compareceremos ante el tribunal de Cristo,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comparaîtrons tous devant le tribunal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 παραστησόμεθα τῷ βήματι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type of disputes should we avoid doing with people who are weak in the faith?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tipo de disputas debemos evitar tener con personas débiles en la fe?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quel type de dispute devrions-nous éviter d’avoir avec des personnes faibles dans la foi?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doubtful things.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opiniones.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opinions.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διαλογισμῶν.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to whom is a thing unclean?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¿para quién es algo inmundo?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pour qui une chose est-elle impure?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considers anything to be unclean,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para el que piensa que algo es impuro,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qu'une chose n'est impure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τῷ λογιζομένῳ τι κοινὸν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should we do just as Christ also did for us?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debemos hacer nosotros tal como también hizo Cristo por nosotros?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15:7, que devrions-nous faire comme Christ l’a fait pour nous?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that who might glorify God for His mercy?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¿quién glorificará a Dios por su misericordia?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qui puisse glorifier Dieu pour sa miséricorde?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receive one another,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recibíos los unos a los otros,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Accueillez-vous donc les uns les autres,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προσλαμβάνεσθε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for what purpose should each of us please his neighbor?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¿con qué propósito debe cada uno de nosotros agradar a su prójimo?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dans quel but chacun de nous devrait-il plaire à son prochain?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good,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es bueno,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bien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ἀγαθὸν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should we avoid doing for the sake of food?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debemos evitar hacer por el bien de la comida?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 devrions-nous éviter de faire pour manger?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the work of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destruyas la obra de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détruis pas l'oeuvre de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κατάλυε τὸ ἔργον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observes the day?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observa el día?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observe le jour?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observes it to the Lord;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hace para el Señor;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agit ainsi pour le Seigneur.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φρονεῖ.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with one mind and one mouth we do what with whom of our Lord Jesus Christ.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con una sola mente y una sola boca hagamos qué y quién de nuestro Señor Jesucristo.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d’un seul esprit et d’une seule bouche, nous fassions quoi avec qui de notre Seigneur Jésus-Christ.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glorify the God and Father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glorifiquéis al Dios y Padre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glorifiiez le Dieu et Père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δοξάζητε τὸν θεὸν καὶ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two examples of consuming things is it good to avoid if they might cause your brother to experience hardship?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dos ejemplos de consumo de cosas es bueno evitar si pueden causar que tu hermano experimente dificultades?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quels sont deux exemples de consommation de choses qu’il est bon d’éviter si elles risquent de causer des difficultés à votre frère?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Gentiles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los gentiles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païens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to eat meat nor drink wine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 carne ni beber vino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manger de viande, de ne pas boire de vin,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φαγεῖν κρέα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be Lord of because he died and rose and lived again?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¿de qué podría ser Señor Cristo porque murió, resucitó y vivió de nuevo?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de quoi Christ pourrait-il être le Seigneur parce qu’il est mort, ressuscité et a revécu?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both the dead and the living.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los muertos como de los que viven.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morts et sur les vivants.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νεκρῶν καὶ ζώντων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when we receive one who is weak in the faith, what should we avoid especially over uncertain things?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cuando recibimos a uno que es débil en la fe, ¿qué debemos evitar especialmente en las cosas inciertas?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 lorsque nous recevons quelqu’un qui est faible dans la foi, que devons-nous éviter, surtout en cas de choses incertaines?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to disputes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para contender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discutez pas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εἰς διακρίσεις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might be grieved because of your food?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¿quién podría entristecerse a causa de tu comida?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pourrait être attristé à cause de votre nourriture?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if your brother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causa de la comida tu hermano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pour un aliment, ton frère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διὰ βρῶμα ὁ ἀδελφός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is it wrong for him who does not eat to judge him who eats?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tiene de malo que el que no come juzgue al que come?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qu’y a-t-il de mal à celui qui ne mange pas de juger celui qui mange?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received him.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lo ha recibido.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l'a accueilli.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αὐτὸν προσελάβετο.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three things did Christ do so that we would be his whether we live or die? (3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tres cosas hizo Cristo para que seamos suyos ya sea que vivamos o muramos? (3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quelles sont les trois choses que Christ a fait pour que nous lui appartenions, que nous vivions ou mourions? (3points)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died and rose and lived again,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murió, resucitó y volvió a vivir: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mort et il a vécu,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ἀπέθανεν καὶ ἔζησεν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judge him who eats?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juzgar al que come?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qui ne devrait pas juger celui qui mange?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not him who does not eat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celui qui ne mange pas ne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3 thinks should you avoid making your brother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crees que deberías evitar que haga tu hermano?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quelles sont les 3 idées que devriez-vous éviter de faire faire à votre frère?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your brother stumbles or is offended or is made weak.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ofenda, debilite o haga tropezar a tu hermano.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peut être pour ton frère une occasion de chute, de scandale ou de faiblesse.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πιεῖν οἶνον μηδὲ ἐν ᾧ ὁ ἀδελφός σου προσκόπτει ἢ σκανδαλίζεται ἢ ἀσθενεῖ·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we glorify whose God and Father?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glorifiquemos a quién es Dios y Padre?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nous glorifions quel Dieu et Père?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our Lord Jesus Christ.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nuestro Señor Jesucristo.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Seigneur Jésus Christ.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you not let your good be?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¿cuál no debes permitir que sea tu bien?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tu ne devrais pas laisser ton privilège ne pas être le sujet de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spoken of as evil;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hable mal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calomnie.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βλασφημείσθω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what words are quoted to show that God is serious that every knee shall bow to Him?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¿qué palabras se citan para mostrar que Dios realmente quiere que toda rodilla se doble ante Él?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quels mots sont cités pour montrer que Dieu prend au sérieux le fait que tout genou fléchira devant lui?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“As I live, says the Lord,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escrito está: «Vivo yo, dice el Señor,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Je suis vivant, dit le Seigneur,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Ζῶ ἐγώ,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in whose way should we not put a stumbling block?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¿en el camino de quién no debemos poner tropiezo?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dans quelle direction ne devrions-nous pas mettre une pierre d’achoppement?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what do people do who are weak?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¿qué hacen las personas débiles?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que font les gens faibles?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only vegetables.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come legumbres.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mange que des légumes.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λάχανα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question is asked that is answered by saying have it to yourself before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pregunta se hace y se responde diciendo: tenlo para ti delante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à quelle question est posée la réponse en disant : « Gardez-le pour vous devant Dieu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have faith?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¿Tienes tú fe?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Cette foi que tu as,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Praise the Lord?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alabe al Señor?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louer le Seigneur?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Gentiles!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gentiles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toutes les nations,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brother’s way.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hermano.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ne rien faire qui soit pour votre frère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ἀδελφῷ ἢ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one day above another?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la que estima un día por encima de otro?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un jour au-dessus d’un autre?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esteems every day alike.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otro juzga iguales todos los días.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les estime tous égaux.</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κρίνει πᾶσαν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when we each try to please our neighbors what goal should we have for them?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cuando cada uno de nosotros tratamos de agradar a nuestro prójimo, ¿qué objetivo debemos tener para ellos?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lorsque nous essayons chacun de plaire à nos voisins, quel objectif devrions-nous avoir pour eux?</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leading to edification.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vue de l'édification.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οἰκοδομήν·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does it do for God when we receive one another just as Christ also received us.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efecto tiene para Dios que nos recibamos unos a otros así como también Cristo nos recibió?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qu’est-ce que cela fait pour Dieu lorsque nous nous recevons les uns les autres tout comme Christ nous a également reçus?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glory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gloria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gloire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happens to a person who doubts and eats?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le sucede a una persona que duda y come?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qu’arrive-t-il à celui qui doute et mange?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condemned if he eats,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condena a sí mismo,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de ce qu'il mange est condamné,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φάγῃ κατακέκριται,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should we do for one who is weak in the faith?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debemos hacer por aquel que es débil en la fe?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 devons-nous faire pour quelqu’un qui est faible dans la foi?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Receive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accueil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προσλαμβάνεσθε,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a person is happy if he does not do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¿una persona es feliz si no hace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une personne est heureuse si elle ne fait pas quoi?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condemn himself in what he approves.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 condena a sí mismo en lo que aprueba.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se condamne pas lui-même dans ce qu'il approuve!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μὴ κρίνων ἑαυτὸν ἐν ᾧ δοκιμάζει·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why is a person who doubts condemned if he eats?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¿por qué es condenada la persona que duda si come?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pourquoi une personne qui doute est-elle condamnée si elle mange?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does not eat from faith;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lo hace con fe;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n'agit pas par conviction.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not do?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no debemos hacer los que somos fuertes?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ne devrions-nous pas faire, nous qui sommes forts?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please ourselves.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agradarnos a nosotros mismos.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pas nous complaire en nous-mêmes.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ἑαυτοῖς ἀρέσκειν.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statement contrasts with saying it is evil for the man who eats with offenses?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afirmación contrasta con decir que le es malo al hombre que come con ofensa?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quelle déclaration contraste avec le fait de dire que c’est un mal pour l’homme qui mange avec offense?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indeed are pure,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 la verdad son limpias;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la vérité toutes choses sont pures;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μὲν καθαρά,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what will happen to God's servant?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pasará con el siervo de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qu'arrivera-t-il au serviteur de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he will be made to stand,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estará firme,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se tiendra debout,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σταθήσεται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not should we resolve to do instead of judging each other?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no deberíamos resolver hacer en lugar de juzgarnos unos a otros?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devrions-nous pas décider de faire au lieu de nous juger les uns les autres?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put a stumbling block or a cause to fall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poner tropiezo u ocasión de caer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ou une occasion de chute.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τιθέναι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what should you avoid doing to the one for whom Christ died?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¿qué debes evitar hacerle a aquel por quien Cristo murió?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que devriez-vous éviter de faire à celui pour qui Christ est mort?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with your food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hagas que por causa de tu comida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cause pas, par ton aliment, la perte de celui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τῷ βρώματί σου ἐκεῖνον ἀπόλλυε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it that eats to the Lord?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el que come para el Señor?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est-ce qui mange pour le Seigneur?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eats,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mange,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what is the first quote used to support that the Gentiles might glorify God for His mercy?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¿cuál es la primera cita que se usa para respaldar que los gentiles puedan glorificar a Dios por Su misericordia?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15:9, quelle est la première citation utilisée pour soutenir que les Gentils pourraient glorifier Dieu pour sa miséricorde?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