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13:12, what statement has about the same meaning as saying that the day is at hand?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13:12, ¿qué declaración tiene aproximadamente el mismo significado que decir que el día está cerca?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13:12, quelle déclaration a à peu près la même signification que de dire que le jour est proche?</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even Christ did not please Himself;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ni aun Cristo se agradó a sí mismo;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Christ ne s'est point complu en lui-même,</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γὰρ ὁ Χριστὸς οὐχ ἑαυτῷ ἤρεσεν·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14:11, who will bow to the Lord?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14:11, ¿quién se inclinará ante el Señor?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14:11, qui s’inclinera devant le Seigneur?</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Every knee shall bow to Me,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ante mí se doblará toda rodilla,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 genou fléchira devant moi,</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ἐμοὶ κάμψει πᾶν γόνυ,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 who should please his neighbor?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 ¿quién debe agradar a su prójimo?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 qui doit plaire à son prochain?</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each of us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Cada uno de nosotros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chacun de nous</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ἕκαστος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14:20, what is something that is evil?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14:20, ¿qué es algo malo?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14:20, qu’est-ce que quelque chose de mal?</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man who eats with offense.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comer algo que haga tropezar a otros.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l'homme, quand il mange, de devenir une pierre d'achoppement.</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ἀνθρώπῳ τῷ διὰ προσκόμματος ἐσθίοντι.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15:4, why were the things written that were written before?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15:4, ¿por qué se escribieron las cosas que se escribieron antes?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15:4, pourquoi les choses écrites auparavant ont-elles été écrites?</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might have hope.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tengamos esperanza.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possédions l'espérance.</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ἐλπίδα ἔχωμεν.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14:8, we are the Lord's even if either of two things happen.  What are these two things? (2 points)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14:8, somos del Señor incluso si sucede cualquiera de dos cosas. ¿Cuáles son estas dos cosas? (2 puntos)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14:8, nous appartenons au Seigneur même si l’une ou l’autre de deux choses se produit. Quelles sont ces deux choses? (2 points)</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night is far spent,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noche está avanzada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nuit est avancée,</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νὺξ προέκοψεν,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whether we live or die,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pues, sea que vivamos o que muramos,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donc que nous vivions, soit que nous mourions,</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ἐάν τε οὖν ζῶμεν ἐάν τε ἀποθνῄσκωμεν,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15:11, who is told to Laud Him?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15:11, ¿a quién se le dice que lo alabe?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15:11, à qui est-il demandé de le louer?</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you peoples!”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todos los pueblos.»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tous les peuples!</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πάντες οἱ λαοί.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12:19, what is another statement that explains the meaning of saying give place to wrath?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12:19, ¿cuál es otra declaración que explica el significado de decir den lugar a la ira?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12:19, quelle est une autre déclaration qui explique le sens de l’expression « donnez lieu à la colère »?</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Beloved, do not avenge yourselves,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os venguéis vosotros mismos, amados míos,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vous vengez point vous-mêmes, bien-aimés,</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ἑαυτοὺς ἐκδικοῦντες, ἀγαπητοί,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14:4, to his own master a servant does what?  list 2 possible things.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14:4, ¿qué le hace el siervo a su propio amo? enumera 2 cosas posibles.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14:4, que fait un serviteur envers son propre maître? énumérez 2 choses possibles.</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stands or falls.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está en pie, o cae;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se tient debout, ou s'il tombe,</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στήκει ἢ πίπτει·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 who has appointed the people who are in authority?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 ¿quién ha designado a las personas que están en autoridad?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 qui a nommé les personnes qui détiennent l’autorité?</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authorities that exist are appointed by God.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las que hay, por Dios han sido establecidas.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les autorités qui existent ont été instituées de Dieu.</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αἱ δὲ οὖσαι ὑπὸ θεοῦ τεταγμέναι εἰσίν.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13:14, what should we do with the Lord Jesus Christ so that we walk properly?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13:14, ¿qué debemos hacer con el Señor Jesucristo para que caminemos apropiadamente?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13:14, que devons-nous faire du Seigneur Jésus-Christ pour marcher correctement?</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 when you are reproached or when others reproach you, on who bears the reproach?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 cuando eres vituperado o cuando otros te vituperan, ¿sobre quién lleva el vituperio?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15:3, lorsque l’on vous fait des reproches ou lorsque d’autres vous font des reproches, sur qui porte le reproche?</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put on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contrario, vestíos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revêtez-vous</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ἐνδύσασθε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13:14, so that we walk properly, we should put on the Lord Jesus Christ.  What should we do for the flesh?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13:14, para caminar apropiadamente debemos revestirnos del Señor Jesucristo. ¿Qué debemos hacer por la carne?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13:14, pour marcher correctement, nous devons revêtir le Seigneur Jésus-Christ. Que devons-nous faire pour la chair?</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make no provision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satisfagáis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n'ayez pas soin</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πρόνοιαν μὴ ποιεῖσθε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15:5, what blessing from God does Paul pronounce upon the readers according to Christ Jesus?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15:5, ¿qué bendición de Dios pronuncia Pablo sobre los lectores según Cristo Jesús?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15:5, quelle bénédiction de Dieu Paul prononce-t-il sur les lecteurs selon Jésus-Christ?</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grant you to be like-minded toward one another,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dé entre vosotros un mismo sentir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donne d'avoir les mêmes sentiments les uns envers les autres</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δῴη ὑμῖν τὸ αὐτὸ φρονεῖν ἐν ἀλλήλοις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 what fell on Christ?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 ¿qué cayó sobre Cristo?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15:3, qu’est-il tombé sur Christ?</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as it is written, “The reproaches of those who reproached You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antes bien, como está escrito: «Los vituperios de los que te vituperaban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selon qu'il est écrit: Les outrages de ceux qui t'insultent</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καθὼς γέγραπται· Οἱ ὀνειδισμοὶ τῶν ὀνειδιζόντων σε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13:9, what saying sums up the commandments?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13:9, ¿qué dicho resume los mandamientos?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13:9, quelle parole résume les commandements?</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shall love your neighbor as yourself.”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«Amarás a tu prójimo como a ti mismo.»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aimeras ton prochain comme toi-même.</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Ἀγαπήσεις τὸν πλησίον σου ὡς σεαυτόν.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 describes two categories of people. What group is in contrast to the group that is weak?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 describe dos categorías de personas. ¿Qué grupo está en contraste con el grupo que es débil?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14:2, décrit deux catégories de personnes. Quel groupe contraste avec le groupe qui est faible?</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fell on Me.”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cayeron sobre mí.»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tombés sur moi.</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ἐπέπεσαν ἐπ’ ἐμέ.</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one believes he may eat all things,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Uno cree que se ha de comer de todo;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Tel croit pouvoir manger de tout:</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μὲν πιστεύει φαγεῖν πάντα,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14:7, there are two similar statements. One says that no one dies to himself.  What is the other statement?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14:7, hay dos declaraciones similares. Se dice que nadie muere a sí mismo. ¿Cuál es la otra afirmación?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14:7, il existe deux déclarations similaires. On dit que personne ne meurt à soi-même. Quelle est l’autre affirmation?</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none of us lives to himself,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Ninguno de nosotros vive para sí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nul de nous ne vit pour lui-même,</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Οὐδεὶς γὰρ ἡμῶν ἑαυτῷ ζῇ,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13:9, we see 5 of the 10 commandments listed.  Which additional commandments are summed up in the saying that you shall love your neighbor as yourself?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13:9, vemos cinco de los diez mandamientos enumerados. ¿Qué mandamientos adicionales se resumen en el dicho de amarás a tu prójimo como a ti mismo?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13:9, nous voyons 5 des 10 commandements énumérés. Quels commandements supplémentaires sont résumés dans le dicton selon lequel tu dois aimer ton prochain comme toi-même?</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there is any other commandment,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cualquier otro mandamiento,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ceux qu'il peut encore y avoir,</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εἴ τις ἑτέρα ἐντολή,</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 who has all authority?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 ¿quién tiene toda autoridad?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 qui a toute autorité?</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there is no authority except from God,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hay autoridad que no provenga de Dios,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n'y a point d'autorité qui ne vienne de Dieu,</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ἔστιν ἐξουσία εἰ μὴ ὑπὸ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15:5, what two attributes of God are in this verse which is pronouncing a blessing on us to be like-minded?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15:5, ¿qué dos atributos de Dios hay en este versículo que pronuncia una bendición sobre nosotros por tener ideas afines?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15:5, quels sont les deux attributs de Dieu dans ce verset qui nous bénit de partager les mêmes idées?</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may the God of patience and comfort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Dios de la paciencia y de la consolación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 Dieu de la persévérance et de la consolation</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θεὸς τῆς ὑπομονῆς καὶ τῆς παρακλήσεως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13:2, what happens to people who resist authority?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13:2, ¿qué les sucede a las personas que se resisten a la autoridad?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13:2, qu’arrive-t-il aux personnes qui résistent à l’autorité?</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15:8, who has become a servant to the circumcision?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15:8, ¿quién ha llegado a ser siervo de la circuncisión?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15:8, qui est devenu serviteur de la circoncision?</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those who resist will bring judgment on themselves.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que resisten, acarrean condenación para sí mismos.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ceux qui résistent attireront une condamnation sur eux-mêmes.</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δὲ ἀνθεστηκότες ἑαυτοῖς κρίμα λήμψονται.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13:6, what should you do because the authorities are God's ministers?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13:6, ¿qué debes hacer porque las autoridades son ministros de Dios?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13:6, que devez-vous faire parce que les autorités sont les ministres de Dieu?</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because of this you also pay taxes,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por esto pagáis también los tributos,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aussi pour cela que vous payez les impôts.</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τοῦτο γὰρ καὶ φόρους τελεῖτε,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13:13, we should not walk in revelry and drunkenness. What are the next two ways in which we should avoid walking?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13:13, no debemos andar en juerga y borrachera. ¿Cuáles son las siguientes dos formas en las que debemos evitar caminar?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13:13, nous ne devrions pas marcher dans la réjouissance et l’ivresse. Quelles sont les deux prochaines façons dont nous devrions éviter de marcher?</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in lewdness and lust,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en lujurias y libertinaje,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luxure et de l'impudicité,</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κοίταις καὶ ἀσελγείαις,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13:11, it is high time to do what?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13:11, ¿ya es hora de hacer qué?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13:11, il est grand temps de faire quoi?</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now it is high time to awake out of sleep;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 ya hora de levantarnos del sueño,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l'heure de vous réveiller enfin du sommeil,</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ὥρα ἤδη ὑμᾶς ἐξ ὕπνου ἐγερθῆναι,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14:8, what happens if we life?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14:8, ¿qué pasa si vivimos?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14:8, que se passe-t-il si nous vivons?</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we live, we live to the Lord;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vivimos, para el Señor vivimos;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nous vivons, nous vivons pour le Seigneur;</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ἐάν τε γὰρ ζῶμεν, τῷ κυρίῳ ζῶμεν,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14:17, the kingdom of God is righteousness and peace and joy in what?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14:17, el reino de Dios es justicia, paz y gozo ¿en qué?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14:17, le royaume de Dieu est justice, paix et joie. En quoi?</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 say that Jesus Christ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digo que Cristo Jesús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dis, en effet, que Christ</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λέγω γὰρ Χριστὸν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Holy Spirit.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Espíritu Santo.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 Saint Esprit.</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πνεύματι ἁγίῳ·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13:9, how are all the other commandments related to the saying that you shall lover your neighbor as yourself?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13:9, ¿cómo se relacionan todos los demás mandamientos con el dicho de que amarás a tu prójimo como a ti mismo?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13:9, quel est le rapport entre tous les autres commandements et le dicton selon lequel tu dois aimer ton prochain comme toi-même?</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all summed up in this saying, namely,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esta sentencia se resume: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 résument dans cette parole:</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λόγῳ τούτῳ ἀνακεφαλαιοῦται, ἐν 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13:3, rulers are a terror to evil works but not what?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13:3 los gobernantes son un terror para las malas obras pero ¿no qué?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13:3, les dirigeants sont une terreur pour les mauvaises œuvres, mais pas quoi?</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not a terror to good works,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están para infundir temor al que hace el bien,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pas pour une bonne action,</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εἰσὶν φόβος τῷ ἀγαθῷ ἔργῳ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14:12, who shall give account to God?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14:12, ¿quién dará cuenta a Dios?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14:12, qui rendra compte à Dieu?</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then each of us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manera que cada uno de nosotros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chacun de nous</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 ἕκαστος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14:3, what should him who eats not be permitted to do?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14:3, ¿qué no se le debe permitir hacer al que come?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14:3, que ne devrait-il pas être permis à celui qui mange de faire?</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despise him who does not eat,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menosprecie al que no come,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méprise point celui qui ne mange pas,</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μὴ ἐσθίοντα μὴ ἐξουθενείτω,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14:11, who will confess to God?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14:11, ¿quién se confesará ante Dios?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14:11, qui se confessera à Dieu?</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13:8, who has fulfilled the law?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13:8, ¿quién ha cumplido la ley?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13:8, qui a accompli la loi?</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every tongue shall confess to God.”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toda lengua confesará a Dios.»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toute langue donnera gloire à Dieu.</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πᾶσα γλῶσσα ἐξομολογήσεται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14:17, what two thing are listed that is not the kingdom of God?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14:17, ¿qué dos cosas se enumeran que no son el reino de Dios?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14:17, quelles sont les deux choses énumérées qui ne sont pas le royaume de Dieu?</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not eating and drinking,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comida ni bebida,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pas le manger et le boire,</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βρῶσις καὶ πόσις,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12:20, what will you do to your enemy if you feed him when he is hungry and give him drink when he is thirsty?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12:20, ¿qué le harás a tu enemigo si le das de comer cuando tiene hambre y le das de beber cuando tiene sed?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12:20, que ferez-vous à votre ennemi si vous le nourrissez quand il a faim et si vous lui donnez à boire quand il a soif?</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in so doing you will heap coals of fire on his head.”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haciendo esto, harás que le arda la cara de vergüenza.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en agissant ainsi, ce sont des charbons ardents que tu amasseras sur sa tête.</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γὰρ ποιῶν ἄνθρακας πυρὸς σωρεύσεις ἐπὶ τὴν κεφαλὴν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13:7, to whom should customs be paid?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13:7, ¿a quién se le debe pagar la aduana?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13:7, à qui les douanes doivent-elles être payées?</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customs to whom customs,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impuesto, impuesto;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tribut à qui vous devez le tribut,</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τὸ τέλος τὸ τέλος,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14:23, who is condemned if he eats?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14:23 ¿quién es condenado si come?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14:23, qui est condamné s’il mange?</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who doubts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que duda sobre lo que come,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celui qui a des doutes</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διακρινόμενος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14:14, what source does the author of Romans claim for saying that nothing is unclean of itself?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14:14, ¿qué fuente reclama el autor de Romanos para decir que nada es inmundo en sí mismo?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14:14, quelle source l’auteur de Romains revendique-t-il pour dire que rien n’est impur en soi?</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who loves another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el que ama al prójimo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celui qui aime les autres</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γὰρ ἀγαπῶν τὸν ἕτερον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know and am convinced by the Lord Jesus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Yo sé, y confío en el Señor Jesús,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sais et je suis persuadé par le Seigneur Jésus</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οἶδα καὶ πέπεισμαι ἐν κυρίῳ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13:5, what should you do not only because of wrath but also for conscience' sake?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13:5, ¿qué debes hacer no sólo por ira sino también por motivos de conciencia?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13:5, que devez-vous faire non seulement à cause de la colère, mais aussi par souci de conscience?</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you must be subject,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cual es necesario estarle sujetos,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donc nécessaire d'être soumis,</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διὸ ἀνάγκη ὑποτάσσεσθαι,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13:3, what should you do if you want to be unafraid of the authority?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13:3, ¿qué debes hacer si no quieres tener miedo de la autoridad?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13:3, que devez-vous faire si vous ne voulez pas avoir peur de l’autorité?</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what is good,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Haz lo bueno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Fais-le bien,</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ἀγαθὸν ποίει,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14:15, who are you told not to destroy with your food?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14:15, ¿a quién se te dice que no destruyas con tu comida?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14:15, qui vous est-il dit de ne pas détruire avec votre nourriture?</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one for whom Christ died.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pierda aquel por quien Cristo murió.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lequel Christ est mort.</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ὑπὲρ οὗ Χριστὸς ἀπέθανεν.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14:19, we are to pursue two things. What should we do in addition to the things by which one may edify another?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14:19, debemos perseguir dos cosas. ¿Qué debemos hacer además de las cosas por las cuales uno puede edificar a otro?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14:19, nous devons poursuivre deux choses. Que devons-nous faire en plus des choses par lesquelles on peut en édifier un autre?</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let us pursue the things which make for peace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tanto, sigamos lo que contribuye a la paz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donc, recherchons ce qui contribue à la paix</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 οὖν τὰ τῆς εἰρήνης διώκωμεν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14:23, what is a thing that is not from faith called?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14:23, ¿cómo se llama aquello que no es de fe?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14:23, comment s’appelle une chose qui ne vient pas de la foi?</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13:4, how should you feel toward the authority over you if you do evil?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13:4, ¿cómo deberías sentirte hacia la autoridad que está sobre ti si haces el mal?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13:4, que devriez-vous ressentir à l’égard de l’autorité qui vous entoure si vous faites le mal?</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sin.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pecado.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péché.</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ἁμαρτία ἐστίν.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13:4, for whom is the authority supposed to be working for who is bearing a sword?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13:4, ¿para quién se supone que trabaja la autoridad para quién porta espada?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13:4, pour qui l’autorité est-elle censée œuvrer pour qui porte l’épée?</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is God’s minister,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está al servicio de Dios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étant serviteur de Dieu</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θεοῦ γὰρ διάκονός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13:11, what is nearer than when we first believed?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13:11, ¿qué hay más cerca que cuando creímos por primera vez?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13:11, qu’est-ce qui est plus proche que lorsque nous avons cru pour la première fois?</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now our salvation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nuestra salvación que cuando creímos.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maintenant le salut</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νῦν γὰρ ἐγγύτερον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afraid;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teme,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crains;</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φοβοῦ·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 what should we who are strong bear?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 ¿qué debemos soportar los que somos fuertes?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 que devrions-nous supporter, nous qui sommes forts?</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ought to bear with the scruples of the weak,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debemos soportar las flaquezas de los débiles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devons supporter les faiblesses de ceux qui ne le sont pas,</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ἀσθενήματα τῶν ἀδυνάτων βαστάζειν,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13:7, to who should taxes be paid?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13:7, ¿a quién se deben pagar los impuestos?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13:7, à qui les impôts doivent-ils être payés?</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taxes to whom taxes are due,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tributo, tributo;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l'impôt à qui vous devez l'impôt,</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τὸν φόρον τὸν φόρον,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13:11, we should love our neighbors because we know what?  Be specific.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13:11, debemos amar a nuestro prójimo porque ¿sabemos qué? Se específico.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13:11, nous devrions aimer notre prochain parce que nous savons quoi? Être spécifique.</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 this, knowing the time,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esto, conociendo el tiempo,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Cela importe d'autant plus que vous savez en quel temps nous sommes:</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τοῦτο εἰδότες τὸν καιρόν,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 what should each of us do?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 ¿qué debemos hacer cada uno de nosotros?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 que devrait faire chacun de nous?</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please his neighbor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agrade a su prójimo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complaise au prochain</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πλησίον ἀρεσκέτω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15:4, what were written for our learning?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15:4, ¿qué se escribieron para nuestro aprendizaje?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15:4, qu’est-ce qui a été écrit pour notre instruction?</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whatever things were written before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Las cosas que se escribieron antes,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tout ce qui a été écrit d'avance</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ὅσα γὰρ προεγράφη,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14:3, who should not despise him who does not eat?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14:3 ¿quién no debe despreciar al que no come?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14:3, qui ne devrait pas mépriser celui qui ne mange pas?</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not him who eats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come de todo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mange ne</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ἐσθίων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13:3, what will you have from the authority if you do what is good?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13:3, ¿qué tendrás de la autoridad si haces el bien?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13:3, qu’obtiendrez-vous de l’autorité si vous faites le bien?</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you will have praise from the same.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serás alabado por ella,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tu auras son approbation.</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ἕξεις ἔπαινον ἐξ αὐτῆς·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14:13, what should not be done anymore?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14:13, ¿qué ya no se debe hacer?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14:13, que ne faut-il plus faire?</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let us not judge one another anymore,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ya no nos juzguemos más los unos a los otros,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nous jugeons donc plus les uns les autres;</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Μηκέτι οὖν ἀλλήλους κρίνωμεν·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14:7, there are two similar statements.  One says none of us lives to himself.  What is the other statement?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14:7, hay dos declaraciones similares. Se dice que ninguno de nosotros vive para sí mismo. ¿Cuál es la otra afirmación?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14:7, il existe deux déclarations similaires. On dit qu'aucun de nous ne vit seul. Quelle est l’autre affirmation?</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 one dies to himself.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ninguno muere para sí.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nul ne meurt pour lui-même.</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οὐδεὶς ἑαυτῷ ἀποθνῄσκει·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14:17 what is righteousness and peace and joy and not eating and drinking?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14:17 ¿qué es la justicia, la paz y el gozo y no comer ni beber?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14:17, qu’est-ce que la justice, la paix et la joie, sinon le fait de ne pas manger ni boire?</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kingdom of God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reino de Dios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 royaume de Dieu,</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γάρ ἐστιν ἡ βασιλεία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14:16, what should we not let be spoken of as evil?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14:16, ¿de qué no debemos permitir que se hable de malo?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14:16, de quoi ne devrions-nous pas laisser parler de mal?</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13:3, who are not a terror to good works?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13:3, ¿quiénes no son un terror para las buenas obras?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13:3, qui ne fait pas peur aux bonnes œuvres?</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rulers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magistrados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les magistrats sont à redouter.</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γὰρ ἄρχοντες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14:9, What might Christ do in relation to the dead and the living because he died and rose and lived again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14:9, ¿Qué podría hacer Cristo en relación con los muertos y los vivos porque murió, resucitó y vivió de nuevo?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14:9, que pourrait faire le Christ à l’égard des morts et des vivants parce qu’il est mort, qu’il est ressuscité et qu’il a revécu?</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might be Lord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ser Señor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de dominer</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κυριεύσῃ.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13:13, as at what time should we walk properly?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13:13, ¿a qué hora debemos caminar apropiadamente?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13:13, à quelle heure devrions-nous marcher correctement?</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in the day,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Andemos como de día, honestamente;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en plein jour,</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ἐν ἡμέρᾳ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13:8, with the exception of love, how much debt is it ok to be in?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13:8, con excepción del amor, ¿cuánta deuda está bien tener?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13:8, à l’exception de l’amour, à quel montant est-il acceptable d’avoir des dettes?</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Owe no one anything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debáis a nadie nada,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devez rien à personne,</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Μηδενὶ μηδὲν ὀφείλετε,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14:6, what two things does a person do who does not eat? (2 points)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14:6, ¿qué dos cosas hace una persona que no come? (2 puntos)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14:6, quelles sont les deux choses que fait une personne qui ne mange pas? (2 points)</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the Lord he does not eat, and gives God thanks.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el Señor no come, y también da gracias a Dios.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 le Seigneur qu'il ne mange pas, et il rend grâces à Dieu.</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κυρίῳ οὐκ ἐσθίει, καὶ εὐχαριστεῖ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your good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vuestro bien,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votre privilège</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13:14, what should we make no provision for?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13:14, ¿para qué no debemos tomar medidas?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13:14, à quoi ne devrions-nous pas faire attention?</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flesh,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carne.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chair</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τῆς σαρκὸς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14:12, what will each of us do before God?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14:12, ¿qué le daremos cada uno de nosotros a Dios?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14:12, que fera chacun de nous devant Dieu?</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give account of himself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cuenta de sí.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rendra compte</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περὶ ἑαυτοῦ λόγον δώσει.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14:14, what is unclean of itself? Be specific.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14:14, ¿qué es inmundo en sí mismo? Se específico.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14:14, qu’est-ce qui est impur en soi? Être spécifique.</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there is nothing unclean of itself;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nada es impuro en sí mismo;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rien n'est impur en soi,</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οὐδὲν κοινὸν δι’ ἑαυτοῦ·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14:18, how is a person considered who serves Christ in these things?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14:18, ¿cómo se considera a una persona que sirve a Cristo en estas cosas?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14:18, comment est considérée une personne qui sert Christ dans ces choses?</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acceptable to God and approved by men.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agrada a Dios y es aprobado por los hombres.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agréable à Dieu et approuvé des hommes.</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εὐάρεστος τῷ θεῷ καὶ δόκιμος τοῖς ἀνθρώποις.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13:3, rulers are not a terror to good works, but instead to what?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13:3, los gobernantes no son terror para las buenas obras, sino ¿para qué?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13:3, les dirigeants ne sont pas une terreur pour les bonnes œuvres, mais plutôt pour quoi?</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evil.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al malo.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 une mauvaise,</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τῷ κακῷ.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15:4, the things that were written before were written that we might have hope through what 2 things? (2 points)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15:4, las cosas que se escribieron antes, ¿se escribieron para que tuviéramos esperanza? ¿Por medio de cuáles 2 cosas? (2 puntos)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15:4, les choses qui ont été écrites auparavant l’ont été pour que nous puissions avoir l’espérance à travers quelles 2 choses? (2 points)</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14:19, what are we supposed to pursue in addition to the things which make for peace?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14:19, ¿qué se supone que debemos perseguir además de las cosas que contribuyen a la paz?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14:19, que sommes-nous censés rechercher en plus des choses qui contribuent à la paix?</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things by which one may edify another.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la mutua edificación.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à l'édification mutuelle.</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τὰ τῆς οἰκοδομῆς τῆς εἰς ἀλλήλους.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14:5, how confident should people be in how they choose which days to esteem above another?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14:5, ¿cuánta confianza deben tener las personas al elegir qué días estimar por encima de otros?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14:5, dans quelle mesure les gens devraient-ils avoir confiance dans la façon dont ils choisissent les jours à privilégier aux autres?</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each be fully convinced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Cada uno esté plenamente convencido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une pleine conviction.</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πληροφορείσθω·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 who should we receive?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 ¿a quién debemos recibir?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 qui devrions-nous recevoir?</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one who is weak in the faith,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débil en la fe,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celui qui est faible dans la foi,</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δὲ ἀσθενοῦντα τῇ πίστει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15:11, what are all you Gentiles told to do?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15:11, ¿qué se les dice a todos ustedes, los gentiles, que hagan?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15:11, qu’est-ce qu’on vous dit de faire, à vous les Gentils?</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again: “Praise the Lord,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otra vez: «Alabad al Señor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encore: Louez le Seigneur,</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πάλιν· Αἰνεῖτε, πάντα τὰ ἔθνη, τὸν κύριον,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14:14, what is a thing to someone who considers anything to be unclean?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14:14, ¿qué es una cosa para alguien que considera algo inmundo?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14:14, qu’est-ce qu’une chose pour quelqu’un qui considère quelque chose comme impur?</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him it is unclean.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él lo es.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pour celui qui la croit impure.</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ἐκείνῳ κοινόν.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we through the patience and comfort of the Scriptures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fin de que, por la paciencia y la consolación de las Escrituras,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par la patience, et par la consolation que donnent les Écritures,</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διὰ τῆς ὑπομονῆς καὶ διὰ τῆς παρακλήσεως τῶν γραφῶν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15:8, for what two reasons has Jesus Christ become a servant to the circumcision?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15:8, ¿por qué dos razones Jesucristo llegó a ser siervo de la circuncisión?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15:8, pour quelles deux raisons Jésus-Christ est-il devenu serviteur de la circoncision?</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truth of God, to confirm the promises made to the fathers,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mostrar la verdad de Dios, para confirmar las promesas hechas a los padres,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prouver la véracité de Dieu en confirmant les promesses faites aux pères,</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ὑπὲρ ἀληθείας θεοῦ, εἰς τὸ βεβαιῶσαι τὰς ἐπαγγελίας τῶν πατέρων,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14:18 who is acceptable to God and approved by men?  Be specific.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14:18 ¿quién es acepto a Dios y aprobado por los hombres? Se específico.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14:18, qui est agréable à Dieu et approuvé par les hommes? Être spécifique.</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who serves Christ in these things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de esta manera sirve a Cristo,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sert Christ de cette manière</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γὰρ ἐν τούτῳ δουλεύων τῷ Χριστῷ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14:13, what words are used to describe that we should decide to not cause others to fall?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14:13, ¿qué palabras se usan para describir que debemos decidir no hacer que otros caigan?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14:13, quels mots sont utilisés pour décrire le fait que nous devrions décider de ne pas faire tomber les autres?</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rather resolve this,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más bien decidid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pensez plutôt</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τοῦτο κρίνατε μᾶλλον,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14:5, what part of a person should be fully convince about which days, if any, to esteem above another?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14:5, ¿qué parte de una persona debe estar plenamente convencida acerca de qué días, si es que hay alguno, debe estimar por encima de otro?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14:5, quelle partie d’une personne doit être pleinement convaincue des jours, le cas échéant, à privilégier aux autres?</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his own mind.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lo que piensa.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chacun ait en son esprit</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ἕκαστος ἐν τῷ ἰδίῳ νοῒ</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14:8, whose are we whether we live or die?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14:8, ¿de quién somos, ya sea que vivamos o muramos?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14:8, à qui sommes-nous, que nous vivions ou mourions?</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are the Lord’s.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Señor somos.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sommes au Seigneur.</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κυρίου ἐσμέν.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 who eats only vegetables?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 ¿quién come sólo verduras?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14:2, qui ne mange que des légumes?</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13:6, why should you pay taxes?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13:6, ¿por qué deberías pagar impuestos?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13:6, pourquoi devriez-vous payer des impôts?</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they are God’s ministers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las autoridades están al servicio de Dios,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les magistrats sont des ministres de Dieu</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λειτουργοὶ γὰρ θεοῦ εἰσιν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14:16, what words are used to indicate we should prevent our good to be spoken of as evil?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14:16, ¿qué palabras se usan para indicar que debemos evitar que se hable de nuestro bien como malo?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14:16, en ce qui concerne la calomnie, quel est le privilège que vous ne devriez pas laisser passer?</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do not let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deis, pues, lugar a que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soit pas un sujet</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οὖν ὑμῶν τὸ ἀγαθόν.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14:6, who is that to the Lord does not observe it?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14:6 ¿quién es que para el Señor no lo observa?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he who does not observe the day,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que no distingue el día,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12:18, what should we do if it is possible and as much as it depends on us?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12:18 ¿qué debemos hacer si es posible y por mucho que dependa de nosotros?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12:18, que devons-nous faire si cela est possible et dans la mesure où cela dépend de nous?</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live peaceably with all men.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estad en paz con todos los hombres.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soyez en paix avec tous les hommes.</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μετὰ πάντων ἀνθρώπων εἰρηνεύοντες·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15:10, who is told to do what with His people?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15:10, ¿a quién se le dice que haga qué con su pueblo?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15:10, à qui est-il demandé de faire quoi avec son peuple?</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again he says: “Rejoice, O Gentiles,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otra vez dice: «Alegraos, gentiles,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Nations, réjouissez-vous</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πάλιν λέγει· Εὐφράνθητε, ἔθνη,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who is weak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otro, que es débil,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tel autre, qui est faible,</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ἀσθενῶν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13:7, what statement summarizes this verse?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13:7, ¿qué declaración resume este versículo?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13:7, quelle déclaration résume ce verset?</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Render therefore to all their due: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Pagad a todos lo que debéis: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Rendez à tous ce qui leur est dû:</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ἀπόδοτε πᾶσι τὰς ὀφειλάς,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13:5, you should be subject not only because of wrath but for what additional reason?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13:5, uno debe estar sujeto no sólo a causa de la ira, sino ¿por qué razón adicional?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13:5, vous devriez être soumis non seulement à cause de la colère, mais pour quelle raison supplémentaire?</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also for conscience’ sake.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también por causa de la conciencia,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encore par motif de conscience.</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καὶ διὰ τὴν συνείδησιν,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14:12, to whom shall each give account of himself?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14:12, ¿a quién dará cada uno cuenta de sí mismo?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14:12, à qui chacun rendra compte de lui-même?</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God.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dará a Dios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Dieu pour lui-même.</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15:7, we should receive one another like who received whom?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15:7, debemos recibirnos unos a otros como ¿quién recibió a quién?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15:7, nous devrions nous recevoir les uns les autres, comme qui a reçu qui?</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just as Christ also received us,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también Cristo nos recibió,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Christ vous a accueillis,</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καὶ ὁ Χριστὸς προσελάβετο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 whose example are we following when we please our neighbor instead of ourself?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 ¿qué ejemplo seguimos cuando agradamos a nuestro prójimo en lugar de a nosotros mismos?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15:3, quel exemple suivons-nous lorsque nous plaisons à notre prochain plutôt qu’à nous-mêmes?</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