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He who searches the hearts know?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sabe el que escudriña los corazones?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que sait Celui qui sonde les cœurs?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be carnally minded is death,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ocuparse de la carne es muerte,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l'affection de la chair, c'est la mort,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φρόνημα τῆς σαρκὸς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what has everyone done in addition to turning aside and not doing good?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¿qué ha hecho todo el mundo, además de desviarse y no hacer el bien?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qu’ont tous fait en plus de s’écarter du droit chemin et de ne pas faire le bien?</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have together become unprofitable;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una se hicieron inútiles;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 pervertis;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ἅμα ἠχρεώθησαν·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when Paul realizes that evil is present with him even though he wants to do good. What does he find?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cuando Pablo se da cuenta de que el mal está presente en él aunque él quiere hacer el bien, ¿qué encuentra?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lorsque Paul se rend compte que le mal est présent en lui même s’il veut faire le bien. Que trouve-t-il?</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find then a law,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hallo esta ley: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trouve donc en moi cette loi: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Εὑρίσκω ἄρα τὸν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action does the speaker rhetorically suggest could enhance God's truthfulness to His own glory?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acción sugiere retóricamente el orador que podría realzar la veracidad de Dios para Su propia gloria?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3:7, quelle action l’orateur suggère-t-il rhétoriquement pourrait renforcer la véracité de Dieu pour sa propre gloire?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my lie to His glory,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mi mentira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par mon mensonge,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for what purpose does God declare Jesus to be the justifier of the one who has faith in Jesus?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¿con qué propósito Dios declara que Jesús es el justificador del que tiene fe en Jesús?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dans quel but Dieu déclare-t-il que Jésus justifie celui qui a foi en Jésus?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demonstrate at the present time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miras a manifestar en este tiempo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montrer sa justice dans le temps présent,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who have sinned and fall short of the glory of God?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¿quiénes han pecado y están destituidos de la gloria de Dios?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Selon Romains 3:23, qui ont péché et sont privés de la gloire de Dieu?</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knows what the mind of the Spirit is,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 cuál es la intención del Espíritu,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connaît quelle est la pensée de l'Esprit,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οἶδεν τί τὸ φρόνημα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all have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todos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ont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what makes a Jew a real Jew?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¿qué hace que un judío sea un verdadero judío?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qu’est-ce qui fait qu’un Juif est un vrai Juif?</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is a Jew who is one inwardly;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es judío el que lo es en lo interior,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Juif, c'est celui qui l'est intérieurement;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ἐν τῷ κρυπτῷ Ἰουδαῖος,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who is under sin?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¿quién dice Pablo que está bajo pecado?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3:9, qui est sous le péché selon Paul?</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have previously charged both Jews and Greeks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hemos demostrado que todos, tanto judíos como gentiles,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avons déjà prouvé que tous, Juifs et Grecs,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προῃτιασάμεθα γὰρ Ἰουδαίους τε καὶ Ἕλληνας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put to death the deeds of the body and you will do what?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haces morir las obras de la carne y ¿qué harás?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vous faites mourir les actions du corps et vous ferez quoi?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live.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viviréis.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vivrez,</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how does Paul describe himself when stating that he finds that evil is present with him.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¿cómo se describe Pablo a sí mismo cuando afirma que encuentra que el mal está presente en él?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comment Paul se décrit-il lorsqu’il déclare qu’il constate que le mal est présent en lui?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one who wills to do good.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queriendo yo hacer el bien,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veux faire le bien,</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θέλοντι ἐμοὶ ποιεῖν τὸ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happen to creation it self to bring it into the glorious liberty of the children of God?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pasará con la creación misma para llevarla a la gloriosa libertad de los hijos de Dios?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qu’arrivera-t-il à la création elle-même pour l’amener à la glorieuse liberté des enfants de Dieu?</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specifically happens to "the name of God" among the Gentiles due to the Jews' behavior, as it is written in the prophets?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¿qué sucede específicamente con "el nombre de Dios" entre los gentiles debido al comportamiento de los judíos, como está escrito en los profetas?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2:24, qu’arrive-t-il spécifiquement au « nom de Dieu » parmi les Gentils en raison du comportement des Juifs, comme il est écrit dans les prophètes?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also will be delivered from the bondage of corruption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misma será libertada de la esclavitud de corrupción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affranchie de la servitude de la corruption,</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ἐλευθερωθήσεται ἀπὸ τῆς δουλείας τῆς φθορᾶς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does a person not have who is not God's?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¿qué no tiene una persona que no es de Dios?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 n’a pas une personne qui n’appartient pas à Dieu?</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does not have the Spirit of Christ,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no tiene el Espíritu de Cristo,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 pas l'Esprit de Christ,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πνεῦμα Χριστοῦ οὐκ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what do we conclude about boasting with regard to being justified by the law of faith?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¿a qué concluimos acerca de jactarnos con respecto a ser justificados por la ley de la fe?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3:27, que concluons-nous de la vantardise quant au fait d’être justifié par la loi de la foi?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excluded.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Queda excluida.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exclu.</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ἐξεκλείσθη.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3:6, what rhetorical question does Paul ask to affirm God's role as the judge of the world?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3:6, ¿qué pregunta retórica hace Pablo para afirmar el papel de Dios como juez del mundo?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3:6, quelle question rhétorique Paul pose-t-il pour affirmer le rôle de Dieu en tant que juge du monde?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then how will God judge the world?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¿cómo juzgaría Dios al mundo?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comment Dieu jugerait-il le monde?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πῶς κρινεῖ ὁ θεὸς τὸν κόσμον;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how many things work together for good to those who love God?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¿cuántas cosas ayudan a bien a los que aman a Dios?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combien de choses concourent au bien de ceux qui aiment Dieu?</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know that all things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du reste, que toutes choses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who will give life to your mortal bodies?  Be specific.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¿quién dará vida a vuestros cuerpos mortales? Sea específico.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qui donnera la vie à vos corps mortels? Soyez précis.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blasphemed among the Gentiles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blasfemado entre los gentiles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blasphémé parmi les païens, comme cela est écrit.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βλασφημεῖται ἐν τοῖς ἔθνεσιν,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raised Christ from the dead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levantó de los muertos a Cristo Jesús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ressuscité Christ d'entre les morts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ἐγείρας ἐκ νεκρῶν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will the physically uncircumcised who fulfills the law judge the circumsized to be if they don't fulfill the law?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¿cómo juzgará el físicamente incircunciso que cumple la ley a los circuncidados si no cumplen la ley?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2:27, que jugeront les incirconcis physiquement qui accomplissent la loi des circoncis s’ils n’accomplissent pas la loi?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 transgressor of the law?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eres transgresor de la Ley.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la transgresses,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παραβάτην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Paul asks a question that he expects his readers to answer saying something like, "No, He is the God of the Gentiles too".  What was his question?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Pablo hace una pregunta que espera que sus lectores respondan diciendo algo como: "No, él también es el Dios de los gentiles". ¿Cuál fue su pregunta?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3:29, Paul pose une question à laquelle il s'attend à ce que ses lecteurs répondent en disant quelque chose comme : « Non, il est aussi le Dieu des païens ». Quelle était sa question?</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is He the God of the Jews only?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Dios solamente Dios de los judíos?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bien Dieu est-il seulement le Dieu des Juifs?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Ἰουδαίων ὁ θεὸς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Spirit did you receive? Be specific.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Espíritu recibiste? Sea específico.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quel Esprit avez-vous reçu? Soyez précis.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received the Spirit of adoption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habéis recibido el Espíritu de adopción,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reçu un Esprit d'adoption,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ἐλάβετε πνεῦμα υἱοθεσίας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what might be fulfilled in us who walk according to the Spirit?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¿qué podría cumplirse en nosotros que andamos según el Espíritu?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qu’est-ce qui pourrait s’accomplir en nous qui marchons selon l’Esprit?</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righteous requirement of the law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justicia de la Ley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afin que la justice de la loi</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δικαίωμα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what does Paul want to be delivered from?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¿de qué quiere ser liberado Pablo?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de quoi Paul veut-il être délivré?</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what is specifically said to be "under their lips"?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¿qué se dice específicamente que está "debajo de sus labios"?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qu’est-ce qui est spécifiquement dit qu’il y a « sous leurs lèvres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this body of death?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este cuerpo de muerte?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corps de cette mort?...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σώματος τοῦ θανάτου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3:6, how does Paul respond to the question of whether God is unjust because he inflicts wrath on the unjust while it is because of the unjust that we see how just God is?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3:6, ¿cómo responde Pablo a la pregunta de si Dios es injusto porque inflige ira sobre los injustos, mientras que es a causa de los injustos que vemos cuán justo es Dios?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3:6, comment Paul répond-il à la question de savoir si Dieu est injuste parce qu’il inflige sa colère aux injustes alors que c’est à cause des injustes que nous voyons combien Dieu est juste?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7:21, Paul, who wants to do good, finds a law. What is this principle for law?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7:21, Pablo, que quiere hacer el bien, encuentra una ley. ¿En qué consiste este principio de ley?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7:21, Paul, qui veut faire le bien, trouve une loi. Quel est ce principe de droit?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evil is present with me,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mal está en mí,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mal est attaché à moi.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ἐμοὶ τὸ κακὸν παράκειται·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how is the throat of those described by Paul metaphorically characterized?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¿cómo se caracteriza metafóricamente la garganta de aquellos descritos por Pablo?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comment la gorge de ceux décrits par Paul est-elle métaphoriquement caractérisée?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throat is an open tomb;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Sepulcro abierto es su garganta;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gosier est un sépulcre ouvert;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τάφος ἀνεῳγμένος ὁ λάρυγξ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no flesh will be justified in His site by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¿qué sabemos que habla a los que están bajo la ley?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que savons-nous qui s’adresse à ceux qui sont sous la loi?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by the deeds of the law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las obras de la Ley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oeuvres de la loi,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ἐξ ἔργων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the righteousness of God is manifested apart from the law and is witnessed by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la justicia de Dios se manifiesta aparte de la ley y ¿es testificada por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3:21, la justice de Dieu se manifeste indépendamment de la loi et est attestée par quoi?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poison of asps is under their lips”;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Veneno de víboras hay debajo de sus labios;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sous leurs lèvres un venin d'aspic;</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ἰὸς ἀσπίδων ὑπὸ τὰ χείλη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Law and the Prophets,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y por los Profetas: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et les prophètes,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τοῦ νόμου καὶ τῶν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what do we know speaks to those who are under the law?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¿qué sabemos que habla a los que están bajo la ley?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3:19, que savons-nous qui s’adresse à ceux qui sont sous la loi?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we know that whatever the law says,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sabemos que todo lo que la Ley dice,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savons que tout ce que dit la loi,</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ὅσα ὁ νόμος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why is the carnal mind enmity against God?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¿por qué la mente carnal es enemistad contra Dios?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8:7, pourquoi l’esprit charnel est-il hostile à Dieu?</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not subject to the law of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se sujetan a la Ley de Dios,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ne se soumet pas à la loi de Dieu,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νόμῳ τοῦ θεοῦ οὐχ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how does God justify the circumcised?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¿cómo justifica Dios a los circuncidados?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3:30, comment Dieu justifie-t-il les circoncis?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faith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justificará por la fe a los de la circuncisión,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justifiera par la foi</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if you are called a Jew and rest on the law, in what are you likely to boast?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si eres llamado judío y te apoyas en la ley, ¿de qué es probable que te jactes?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si vous êtes appelé Juif et que vous vous appuyez sur la loi, de quoi êtes-vous susceptible de vous vanter?</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your boast in God,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te glorías en Dios;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te glorifies de Dieu,</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καυχᾶσαι ἐν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complete the following quote from this verse: "They have all turned aside; They have together become unprofitable; __ __ __ __ __ __ __ __ __."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completa la siguiente cita de este versículo: "Todos se desviaron, a una se hicieron inútiles; __ __ __ __ __ __ __ __ __ __ __".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3:11-12, complétez la citation suivante de ce verset : « Nul n'est intelligent, Nul ne cherche Dieu; Tous sont égarés, tous sont pervertis; __ __ __ __ __ __ __ __ __ __ __ __.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how did God do what the law could not do?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¿cómo hizo Dios lo que la ley no podía hacer?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comment Dieu a-t-il fait ce que la loi ne pouvait pas faire?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does good, no, not one.”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haga lo bueno, no hay ni siquiera uno.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 qui fasse le bien, Pas même un seul;</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ποιῶν χρηστότητα, οὐκ ἔστιν ἕως ἑνός.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whom does Paul ask, do you not teach yourself?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¿a quién le pregunta Pablo: ¿No te enseñas a ti mismo?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2:21, à qui Paul demande-t-il : « Tu ne t’enseignes pas toi-même?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therefore, who teach another,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pues, que enseñas a otro,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donc, qui enseignes les autres,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οὖν διδάσκων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did God do for us when he did not spare Hos own Son?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hizo Dios por nosotros cuando no perdonó a su propio Hijo?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qu’a fait Dieu pour nous lorsqu’il n’a pas épargné son propre Fils?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delivered Him up for us all,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entregó por todos nosotros,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qui l'a livré pour nous tous,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ὑπὲρ ἡμῶν πάντων παρέδωκεν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predestined?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predestinó?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prédestinés?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He also called;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llamó;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appelés;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καὶ ἐκάλεσεν·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for those who walk according to the Spirit, the righteous requirements of the law might be what?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para aquellos que caminan según el Espíritu, ¿cuáles podrían ser los requisitos justos de la ley?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8:4, pour ceux qui marchent selon l’Esprit, quelles pourraient être les justes exigences de la loi?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fulfilled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cumpliera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accomplie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how is God's mercy received by believers?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¿cómo reciben los creyentes la misericordia de Dios?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qui a reçu la propitiation par son sang?</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did by sending His own Son in the likeness of sinful flesh,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enviando a su Hijo en semejanza de carne de pecado,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envoyant, à cause du péché, son propre Fils dans une chair semblable à celle du péché,</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τὸν ἑαυτοῦ υἱὸν πέμψας ἐν ὁμοιώματι σαρκὸς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puso como propiciación por medio de la fe en su sangre,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lui que Dieu a destiné, par son sang, à être, pour ceux qui croiraient victime propitiatoire,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πίστεως ἐν τῷ αὐτοῦ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 what question does Paul ask to introduce the argument about the unbelief of some affecting God's faithfulness?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 ¿qué pregunta hace Pablo para introducir el argumento acerca de que la incredulidad de algunos afecta la fidelidad de Dios?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 quelle question Paul pose-t-il pour introduire l'argument sur l'incrédulité de certains qui affecte la fidélité de Dieu?</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if some did not believe?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si algunos de ellos han sido incrédulos?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Eh quoi! si quelques-uns n'ont pas cru,</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γάρ; εἰ ἠπίστησάν τινες,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what two actions have all humans done in relation to the glory of God?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¿qué dos acciones han realizado todos los humanos en relación con la gloria de Dios?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quelles sont les deux actions que tous les humains ont faites en relation avec la gloire de Dieu?</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sinned and fall short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pecaron y están destituidos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péché et sont privés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ἥμαρτον καὶ ὑστεροῦνται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what are those who are in the flesh unable to do?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¿qué no pueden hacer los que están en la carne?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que sont incapables de faire ceux qui sont dans la chair?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cannot please God.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agradar a Dios.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plaire à Dieu.</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ἀρέσαι οὐ δύνανται.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third set of items?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tercer conjunto de artículos?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troisième ensemble d’éléments?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things present nor things to come,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presente ni lo por venir,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choses présentes ni les choses à venir,</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ἐνεστῶτα οὔτε μέλλοντα οὔτε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did God do in relation to sin by sending His own Son in the likeness of sinful flesh?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hizo Dios en relación con el pecado al enviar a su propio Hijo en semejanza de carne de pecado?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qu’a fait Dieu par rapport au péché en envoyant son propre Fils à l’image d’une chair pécheresse?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what is excluded by the law of faith?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¿qué queda excluido de la ley de la fe?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qu’est-ce qui est exclu par la loi de la foi?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account of sin: He condemned sin in the flesh,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causa del pecado, condenó al pecado en la carne,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condamné le péché dans la chair,</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περὶ ἁμαρτίας κατέκρινε τὴν ἁμαρτίαν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how many people are the sons of God?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¿cuántas personas son hijos de Dios?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8:14, combien de personnes sont les fils de Dieu?</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are led by the Spirit of God,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son guiados por el Espíritu de Dios,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sont conduits par l'Esprit de Dieu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πνεύματι θεοῦ ἄγονται,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what happens to us because we are accounted as sheep for the slaughter?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¿qué nos sucede porque somos contados como ovejas para el matadero?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que nous arrive-t-il parce que nous sommes considérés comme des brebis destinées à l’abattoir?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“For Your sake we are killed all day long;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«Por causa de ti somos muertos todo el tiempo;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C'est à cause de toi qu'on nous met à mort tout le jour,</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Ἕνεκεν σοῦ θανατούμεθα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is boasting then?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pues, está la jactancia?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donc est le sujet de se glorifier?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οὖν ἡ καύχησις;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does creation eagerly wait for the revealing of the sons of God?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la creación espera ansiosamente la revelación de los hijos de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attend-elle avec impatience la révélation des fils de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creation was subjected to futility,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creación fue sujetada a vanidad,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création a été soumise à la vanité,</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ματαιότητι ἡ κτίσις ὑπετάγη,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what is the state of the righteousness of God apart from the law?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¿cuál es el estado de la justicia de Dios sin la ley?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3:21, quel est l’état de la justice de Dieu sans la loi?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revealed,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manifestado la justicia de Dios,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sans la loi est manifestée la justice de Dieu,</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πεφανέρωται,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children of God, what else are we ... with Christ and of God?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hijos de Dios, ¿qué más somos… con Cristo y de Dios?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enfants de Dieu, que sommes-nous d’autre… avec Christ et de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heirs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herederos;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aussi héritiers: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what does the verse declare about the Jew and the Greek in relation to God's righteousness through faith in Jesus Christ?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¿qué declara el versículo acerca del judío y el griego en relación con la justicia de Dios mediante la fe en Jesucristo?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3:22, que déclare le verset à propos du Juif et du Grec par rapport à la justice de Dieu par la foi en Jésus-Christ?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difference;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diferencia,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point de distinction.</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διαστολή.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addition to being a teacher of babes, who else do those who know God's law instruct?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además de ser maestros de niños, ¿a quién más instruyen los que conocen la ley de Dios?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en plus d’être un éducateur pour les bébés, qui d’autre ceux qui connaissent la loi de Dieu instruisent-ils?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instructor of the foolish,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instructor de los ignorantes,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docteur des insensés,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παιδευτὴν ἀφρόνων,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is another phrase that is equivalent to our adoption?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¿cuál es otra frase que equivale a nuestra adopción?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8:23, quelle autre expression équivaut à notre adoption?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redemption of our body.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redención de nuestro cuerpo,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rédemption de notre corps.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ἀπολύτρωσιν τοῦ σώματος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after establishing that boasting is excluded, by what law is it said to be NOT excluded?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después de establecer que se excluye la jactancia, ¿bajo qué ley se dice que NO está excluida?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après avoir établi que la vantardise est exclue, par quelle loi est-elle dite qu’elle n’est PAS exclue?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works?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 las obras?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loi des oeuvres?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what does the Scripture say is also bearing witness, in addition to the thoughts of the Gentiles alternately accusing or else excusing them?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¿qué dice la Escritura que también da testimonio, además de los pensamientos de los gentiles que alternativamente los acusan o los excusan?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2:15, qu’est-ce qui, selon l’Écriture, rend également témoignage, en plus des pensées des Gentils les accusant ou les excusant alternativement?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conscience also bearing witness,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testimonio su conciencia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conscience en rendant témoignage,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αὐτῶν τῆς συνειδήσεως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we obtain what by the law?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¿qué obtenemos por medio de la ley?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qu’est-ce que la loi nous apporte, qui n’a rien à voir avec le fait d’être justifié par les actes de la loi?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knowledge of sin.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conocimiento del pecado.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vient la connaissance du péché.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ἐπίγνωσις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is not hope?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 es esperanza?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qu’est-ce qui n’est pas l’espérance?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hope that is seen is not hope;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esperanza que se ve, no es esperanza;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qu'on voit n'est plus espérance: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ἐλπὶς δὲ βλεπομένη οὐκ ἔστιν ἐλπίς,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what idea did Paul propose that lead some to say that God is unjust?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¿qué idea propuso Pablo que llevó a algunos a decir que Dios es injusto?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quelle idée Pau a-t-il proposée pour amener certains à dire que Dieu est injuste?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phase in this verse means about the same thing as saying that I am not lying?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fase de este versículo significa más o menos lo mismo que decir que no miento?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phase de ce verset signifie à peu près la même chose que dire que je ne mens pas?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tell the truth in Christ,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Verdad digo en Cristo,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la vérité en Christ,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Ἀλήθειαν λέγω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what does God do?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¿qué hace Dios?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8:33, que fait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God who justifies.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es el que justifica.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Dieu qui justifie!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ὁ δικαιῶν·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which specific accusation does Paul rhetorically ask the one who abhors idols?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acusación específica le hace Pablo retóricamente al que aborrece los ídolos?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quelle accusation spécifique Paul adresse-t-il rhétoriquement à celui qui a horreur des idoles?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rob temples?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¿cometes sacrilegio?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commets des sacrilèges!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ἱεροσυλεῖς;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who can be considered as if he were circumcised if he keeps the righteous requirements of the law?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¿a quién se le puede considerar circuncidado si guarda los justos requisitos de la ley?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2:26, qui peut être considéré comme circoncis s’il observe les justes exigences de la loi?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an uncircumcised man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si el incircunciso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l'incirconcis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ἡ ἀκροβυστία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will do what and live?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¿qué harás y vivirás?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que ferez-vous et vivrez-vous?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put to death the deeds of the body,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hacéis morir las obras de la carne,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faites mourir les actions du corps,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πράξεις τοῦ σώματος θανατοῦτε,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our unrighteousness demonstrates the righteousness of God,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nuestra injusticia hace resaltar la justicia de Dios,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notre injustice établit la justice de Dieu,</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ἀδικία ἡμῶν θεοῦ δικαιοσύνην συνίστησιν,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3:24, believers are justified freely by His grace through the redemption found where?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3:24, los creyentes son justificados gratuitamente por Su gracia mediante la redención que se encuentra ¿dónde?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3:24, les croyants sont justifiés gratuitement par Sa grâce à travers la rédemption trouvée où?</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in Christ Jesus,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en Cristo Jesús,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Jésus Christ.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3:7, what does the speaker rhetorically ask about being judged as a sinner despite the truth of God increasing through his lie to His glory?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3:7, ¿qué pregunta retóricamente el orador acerca de ser juzgado como pecador a pesar de que la verdad de Dios aumenta a través de su mentira para Su gloria?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3:7, que demande rhétoriquement l’orateur au sujet d’être jugé comme pécheur malgré la vérité selon laquelle Dieu augmente à travers son mensonge pour sa gloire?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am I also still judged as a sinner?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aún soy juzgado como pecador?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suis-je moi-même encore jugé comme pécheur?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ἔτι κἀγὼ ὡς ἁμαρτωλὸς κρίνομαι,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according to the flesh what will happen to you?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según la carne, ¿qué te sucederá?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selon la chair, que vous arrivera-t-il?</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die;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moriréis;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mourrez;</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μέλλετε ἀποθνῄσκειν,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3:9, what question does Paul ask to begin his comparison of Jews to him and his followers concerning their standing before God?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3:9, ¿qué pregunta hace Pablo para comenzar a comparar a los judíos con él y sus seguidores en cuanto a su posición ante Dios?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3:9, quelle question Paul pose-t-il pour commencer sa comparaison des Juifs avec lui et ses disciples concernant leur position devant Dieu?</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Are we better than they?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¿Somos nosotros mejores que ellos?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sommes-nous plus excellents?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προεχόμεθα;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in contrast to God who is always true, what is said about 'every man'?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a diferencia de Dios que siempre es veraz, ¿qué se dice de 'todo hombre'?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3:4, contrairement à Dieu qui est toujours vrai, que dit-on de « tout homme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man a liar.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hombre mentiroso;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homme pour menteur,</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δὲ ἄνθρωπος ψεύστης,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who cannot please God?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¿quién no puede agradar a Dios?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qui ne peut plaire à Dieu?</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how does Paul describe himself since he has within himself a law that is warring to bring him into captivity to sin?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¿cómo se describe Pablo a sí mismo ya que tiene dentro de sí una ley que está en guerra para llevarlo cautivo al pecado?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comment Paul se décrit-il puisqu’il a en lui une loi qui lutte pour le conduire en captivité au péché?</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wretched man that I am!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¡Miserable de mí!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Misérable que je suis!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ταλαίπωρος ἐγὼ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who is judged by the uncircumcised if he fulfills the law?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¿quién es juzgado por el incircunciso si cumple la ley?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qui est jugé par l’incirconcis s’il accomplit la loi?</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you who,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condenará a ti,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condamnera-t-il pas,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σὲ 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3:13, what have people used their tongues for as Paul cites Psalm 5 to describe the sinfulness of humanity?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3:13, ¿para qué ha usado la gente su lengua cuando Pablo cita el Salmo 5 para describir la pecaminosidad de la humanidad?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3:13, à quoi les gens ont-ils utilisé leur langue alors que Paul cite le Psaume 5 pour décrire l’absence de péché de l’humanité?</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their tongues they have practiced deceit”;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lengua engañan.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servent de leurs langues pour tromper;</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αὐτῶν, ταῖς γλώσσαις αὐτῶν ἐδολιοῦσαν,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do all things to for those who love God?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¿para qué sirven todas las cosas para los que aman a Dios?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à quoi servent toutes choses pour ceux qui aiment Dieu?</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 together for good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ayudan a bien,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concourent au bien</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συνεργεῖ εἰς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those who are in the flesh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viven según la carne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ceux qui vivent selon la chair</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ἐν σαρκὶ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3:14, what is said to be full of cursing and bitterness?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3:14, ¿qué se dice que está lleno de maldición y amargura?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3:14, qu’est-ce qui est dit être plein de malédiction et d’amertume?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“Whose mouth is full of cursing and bitterness.”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boca está llena de maldición y de amargura.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bouche est pleine de malédiction et d'amertume;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τὸ στόμα ἀρᾶς καὶ πικρίας γέμει·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of whom are we heirs if we suffer with suffer with Christ?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¿de quiénes somos herederos si sufrimos con Cristo?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de qui sommes-nous les héritiers si nous souffrons avec Christ?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 heirs of God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herederos de Dios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héritiers de Dieu,</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κληρονόμοι μὲν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through what will God give your mortal bodies life?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¿mediante qué dará Dios vida a vuestros cuerpos mortales?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8:11, par quoi Dieu donnera-t-il la vie à vos corps mortels?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who dwells in you.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Espíritu que está en vosotros.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son Esprit qui habite en vous.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ἐνοικοῦν αὐτοῦ πνεῦμα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what is the hypothetical condition mentioned about Abraham's justification that would give him something to boast about?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¿cuál es la condición hipotética mencionada acerca de la justificación de Abraham que le daría algo de qué jactarse?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 quelle est la condition hypothétique mentionnée concernant la justification d'Abraham qui lui donnerait de quoi se vanter?</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Abraham was justified by works,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Abraham hubiera sido justificado por las obras,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Abraham a été justifié par les oeuvres,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Ἀβραὰμ ἐξ ἔργων ἐδικαιώθη,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fourth set of items?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cuarto conjunto de artículos?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quatrième ensemble d’éléments?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height nor depth,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alto ni lo profundo,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puissances, ni la hauteur, ni la profondeur,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ὕψωμα οὔτε βάθος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3:4, what is the first half of the quote that Paul referenced to support his statement that we should let God be true and every man a liar?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3:4, ¿cuál es la primera mitad de la cita a la que Pablo hace referencia para respaldar su afirmación de que debemos dejar que Dios sea veraz y todo hombre mentiroso?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3:4, quelle est la première moitié de la citation à laquelle Paul a fait référence pour étayer sa déclaration selon laquelle nous devrions laisser Dieu être vrai et tout homme menteur?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who or what is a witness that Paul is not lying?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¿quién o qué es testigo de que Pablo no miente?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 qui ou quoi est témoin que Paul ne ment pas?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conscience also bearing me witness in the Holy Spirit,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conciencia me da testimonio en el Espíritu Santo,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conscience m'en rend témoignage par le Saint Esprit: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μοι τῆς συνειδήσεώς μου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Paul mentions that a specific outward Jewish rite is considered reversed if the law is broken. What is this rite and what does it become?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Pablo menciona que un rito judío externo específico se considera revertido si se quebranta la ley. ¿Qué es este rito y en qué se convierte?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2:25, Paul mentionne qu'un rite juif extérieur spécifique est considéré comme annulé si la loi est enfreinte. Quel est ce rite et que devient-il?</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circumcision has become uncircumcision.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tu circuncisión viene a ser incircuncisión.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 circoncision devient incirconcision.</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περιτομή σου ἀκροβυστία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second set of items? (3 points)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segundo conjunto de artículos?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deuxième ensemble d’éléments?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angels nor principalities nor powers,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ángeles ni principados ni potestades,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anges ni les dominations,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ἄγγελοι οὔτε ἀρχαὶ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what is the nature of circumcision in the man who is a Jew inwardly, as opposed to the literal physical procedure?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¿cuál es la naturaleza de la circuncisión en el hombre que es judío interiormente, en contraposición al procedimiento físico literal?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quelle est la nature de la circoncision chez l’homme qui est intérieurement juif, par opposition à la procédure physique littérale?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circumcision is that of the heart,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circuncisión es la del corazón,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circoncision, c'est celle du coeur,</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περιτομὴ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carnally minded is death?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el ocuparse de la carne es muerte?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des pensées charnelles est la mort?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be spiritually minded is life and peace.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ocuparse del Espíritu es vida y paz,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l'affection de l'esprit, c'est la vie et la paix;</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φρόνημα τοῦ πνεύματος ζωὴ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be justified in Your words,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seas justificado en tus palabras,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tu sois trouvé juste dans tes paroles,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ἂν δικαιωθῇς ἐν τοῖς λόγοις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Spirit life?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Espíritu es vida?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l’Esprit est-il la vie?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is life because of righteousness.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vive a causa de la justicia.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est vie à cause de la justice.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πνεῦμα ζωὴ διὰ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what do you say not to commit?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se dice no cometer?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2:22, que dites-vous de ne pas commettre?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say, “Do not commit adultery,”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dices que no se ha de adulterar,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dis de ne pas commettre d'adultère,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λέγων μὴ μοιχεύειν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2:18, in addition to being instructed out of the law, what else does the verse highlight that the person is confident about knowing?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2:18, además de ser instruido fuera de la ley, ¿qué más resalta el versículo que la persona confía en conocer?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2:18, en plus d’être instruit en dehors de la loi, qu’est-ce que le verset souligne d’autre que la personne est sûre de savoir?</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know His will,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conoces su voluntad e,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connais sa volonté,</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γινώσκεις τὸ θέλημα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another way to describe those who love God?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quienes aman a Dios?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façon de décrire ceux qui aiment Dieu?</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the called according to His purpose.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a los que conforme a su propósito son llamados.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appelés selon son dessein.</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κατὰ πρόθεσιν κλητοῖς οὖσιν.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8:6, what statement is the opposite of saying that to be spiritually minded is life and peace?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8:6, ¿qué afirmación es lo opuesto a decir que ocuparse del Espíritu es vida y paz?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8:6, quelle affirmation est à l’opposé de dire qu’avoir l’esprit spirituel est la vie et la paix?</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