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2:21, after the apostle Paul mentions that one teaches others, what question does he pose to highlight the inconsistency in the teacher's behavior?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2:21, después de que el apóstol Pablo menciona que uno enseña a otros, ¿qué pregunta plantea para resaltar la inconsistencia en el comportamiento del maestro?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2:21, après que l'apôtre Paul a mentionné que l'on enseigne aux autres, quelle question pose-t-il pour souligner l'incohérence dans le comportement de l'enseignant?</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the glorious liberty of the children of God.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libertad gloriosa de los hijos de Dios.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avoir part à la liberté de la gloire des enfants de Dieu.</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ἐλευθερίαν τῆς δόξης τῶν τέκνων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 how does Paul begin his question regarding the benefit of being a Jew?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 ¿cómo comienza Pablo su pregunta sobre el beneficio de ser judío?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 comment Paul commence-t-il sa question concernant l’avantage d’être juif?</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advantage then has the Jew,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ventaja tiene, pues, el judío?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 est donc l'avantage des Juifs,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τὸ περισσὸν τοῦ Ἰουδαίου,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8:33, a question is asked to emphasize that there is no condemnation to those who walk after the Spirit.  What is this question?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8:33, se hace una pregunta para enfatizar que no hay condenación para aquellos que caminan según el Espíritu. ¿Cuál es esta pregunta?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8:33, une question est posée pour souligner qu’il n’y a aucune condamnation pour ceux qui marchent selon l’Esprit. Quelle est cette question?</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shall bring a charge against God’s elect?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acusará a los escogidos de Dios?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accusera les élus de Dieu?</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ἐγκαλέσει κατὰ ἐκλεκτῶν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why does the Spirit Himself make intercession for us?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¿por qué el Espíritu mismo intercede por nosotros?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8:26, pourquoi l’Esprit lui-même intercède-t-il pour nous?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Likewise the Spirit also helps in our weaknesses.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igual manera, el Espíritu nos ayuda en nuestra debilidad,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l'Esprit nous aide dans notre faiblesse,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Ὡσαύτως δὲ καὶ τὸ πνεῦμα συναντιλαμβάνεται τῇ ἀσθενείᾳ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2:21, what question does Paul ask a person who preaches that a man should not steal?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2:21, ¿qué pregunta le hace Pablo a una persona que predica que el hombre no debe robar?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2:21, quelle question Paul pose-t-il à une personne qui prêche qu’il ne faut pas voler?</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steal?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¿robas?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dérobes!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κλέπτεις;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3:17, what specifically have those who are unrighteous according to the Scripture not known?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3:17, ¿qué es lo que específicamente no saben los que son injustos según las Escrituras?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3:17, qu’est-ce que ceux qui sont injustes selon l’Écriture ne savent pas spécifiquement?</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teach yourself?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 enseñas a ti mismo?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ne t'enseignes pas toi-même!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σεαυτὸν οὐ διδάσκεις;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way of peace they have not known.”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conocieron camino de paz.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ne connaissent pas le chemin de la paix;</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ὁδὸν εἰρήνης οὐκ ἔγνωσαν.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what will God give to us?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¿qué nos dará Dios?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8:32, que nous donnera Dieu?</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give us all things?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ne nous donnera-t-il pas aussi toutes choses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ἡμῖν χαρίσεται;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those God foreknew, he predestined to be what?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a aquellos que Dios conoció de antemano, ¿a qué los predestinó?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8:29, que Dieu a-t-il prédestiné à être ceux que Dieu a connus d’avance?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be conformed to the image of His Son,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fueran hechos conformes a la imagen de su Hijo,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être semblables à l'image de son Fils,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συμμόρφους τῆς εἰκόνος τοῦ υἱοῦ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3:5, speaking as a man, what did Paul say some people might conclude since our unrighteousness demonstrates the righteousness of God?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3:5, hablando como hombre, ¿qué dijo Pablo que algunas personas podrían concluir, ya que nuestra injusticia demuestra la justicia de Dios?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3:5, parlant en tant qu’homme, selon Paul, que pourraient conclure certaines personnes puisque notre injustice démontre la justice de Dieu?</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we say? Is God unjust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diremos? ¿Será injusto Dios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Dieu est-il injuste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ἐροῦμεν; μὴ ἄδικος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what happened to Christ who died and is even at the right had of God?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¿qué pasó con Cristo que murió y está incluso a la diestra de Dios?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qu’est-il arrivé à Christ qui est mort et qui est même à la droite de Dieu?</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furthermore is also risen,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aun, el que también resucitó,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bien plus, il est ressuscité,</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δὲ ἐγερθείς,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with what words does Paul use to describe the groanings that the Spirit Himself makes in intercession for us?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¿con qué palabras usa Pablo para describir los gemidos que el Espíritu mismo hace intercediendo por nosotros?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8:26, quels mots Paul utilise-t-il pour décrire les gémissements que l’Esprit lui-même pousse en intercession pour nous?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2:15, in what manner does the apostle Paul describe the process by which the Gentiles' thoughts alternately accuse or defend them?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2:15, ¿de qué manera describe el apóstol Pablo el proceso mediante el cual los pensamientos de los gentiles alternativamente los acusan o los defienden?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2:15, de quelle manière l’apôtre Paul décrit-il le processus par lequel les pensées des Gentils les accusent ou les défendent tour à tour?</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cannot be uttered.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indecibles.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inexprimables;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ἀλαλήτοις,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8:14, all who are led by the Spirit of God are what?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8:14, ¿qué son todos los que son guiados por el Espíritu de Dios?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8:14, que sont tous ceux qui sont conduits par l’Esprit de Dieu?</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are sons of God.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hijos de Dios,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fils de Dieu.</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οὗτοι υἱοί εἰσιν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3:21, how is the righteousness of God now revealed?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3:21, ¿cómo se revela ahora la justicia de Dios?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3:21, comment la justice de Dieu est-elle désormais révélée?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the righteousness of God apart from the law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aparte de la Ley,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sans la loi est manifestée la justice de Dieu,</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χωρὶς νόμου δικαιοσύνη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 what phrase in this verse means about the same thingas saying that I tell the truth in Christ?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 ¿qué frase de este versículo significa más o menos lo mismo que decir que digo la verdad en Cristo?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 quelle expression dans ce verset signifie à peu près la même chose que de dire que je dis la vérité en Christ?</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 lying,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miento,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mens point,</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ψεύδομαι,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8:7, the carnal mind is not subject to the law of God.  What additional statement emphasizes this?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8:7, la mente carnal no está sujeta a la ley de Dios. ¿Qué declaración adicional enfatiza esto?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8:7, l’esprit charnel n’est pas soumis à la loi de Dieu. Quelle déclaration supplémentaire souligne cela?</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indeed can be.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tampoco pueden;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qu'elle ne le peut même pas.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γὰρ δύναται·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3:22, the righteousness of God comes through faith in Jesus Christ to whom specifically, as stated in this latter part of the verse?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3:22, la justicia de Dios viene por la fe en Jesucristo ¿a quién específicamente, como se afirma en esta última parte del versículo?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3:22, la justice de Dieu vient par la foi en Jésus-Christ, à qui spécifiquement, comme indiqué dans cette dernière partie du verset?</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between themselves their thoughts accusing or else excusing them)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acusándolos o defendiéndolos sus razonamientos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leurs pensées s'accusant ou se défendant tour à tour.</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μεταξὺ ἀλλήλων τῶν λογισμῶν κατηγορούντων ἢ καὶ ἀπολογουμένων,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all and on all who believe.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todos los que creen en él,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tous ceux qui croient.</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πάντας τοὺς πιστεύοντας,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what are people exempt from who are in Christ Jesus as demonstrated by not walking according to the flesh but instead by walking according to the Spirit?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¿de qué están exentas las personas que están en Cristo Jesús, como se demuestra al no andar según la carne sino según el Espíritu?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 de quoi sont exemptés les gens qui sont en Jésus-Christ, comme le démontre le fait qu’ils ne marchent pas selon la chair mais plutôt selon l’Esprit?</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therefore now no condemnation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pues, ninguna condenación hay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donc maintenant aucune condamnation</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Οὐδὲν ἄρα νῦν κατάκριμα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3:20, who will be justified by the deeds of the law?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3:20, ¿quiénes serán justificados por las obras de la ley?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3:20, qui sera justifié par les œuvres de la loi?</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flesh will be justified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ningún ser humano será justificado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nul ne sera justifié</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δικαιωθήσεται πᾶσα σὰρξ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3:7, what specifically might increase through someone's lie to God's glory?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3:7, ¿qué específicamente podría aumentar mediante la mentira de alguien para la gloria de Dios?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3:7, qu’est-ce qui pourrait précisément augmenter la gloire de Dieu à travers le mensonge de quelqu’un?</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truth of God has increased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verdad de Dios abundó para su gloria,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vérité de Dieu éclate davantage pour sa gloire,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ἡ ἀλήθεια τοῦ θεοῦ ἐν τῷ ἐμῷ ψεύσματι ἐπερίσσευσεν εἰς τὴν δόξαν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3:25, what does God demonstrate at the present time through Jesus Christ's propitiation by His blood?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3:25, ¿qué demuestra Dios en el tiempo presente a través de la propiciación de Jesucristo por su sangre?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3:25, que démontre Dieu à l’heure actuelle par la propitiation de Jésus-Christ par son sang?</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demonstrate His righteousness,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manifestar su justicia,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montrer sa justice,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ἔνδειξιν τῆς δικαιοσύνης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whom did God determine a head of time to be conformed to the image of His Son?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¿a quién determinó Dios como principio del tiempo para ser conformado a la imagen de Su Hijo?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8:29, quel temps Dieu a-t-il déterminé pour être conforme à l’image de son Fils?</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who set their minds on the things of the Spirit?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¿quiénes ponen la mira en las cosas del Espíritu?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8:5, qui s’intéresse aux choses de l’Esprit?</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whom He foreknew,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antes conoció,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ceux qu'il a connus d'avance,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οὓς προέγνω,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God will give life to your mortal bodies if what conditions is satisfied,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Dios dará vida a vuestros cuerpos mortales si se cumplen las condiciones,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8:11, Dieu donnera la vie à vos corps mortels si quelles conditions sont remplies,</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 Spirit of Him who raised Jesus from the dead dwells in you,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el Espíritu de aquel que levantó de los muertos a Jesús está en vosotros,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l'Esprit de celui qui a ressuscité Jésus d'entre les morts habite en vous,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τὸ πνεῦμα τοῦ ἐγείραντος τὸν Ἰησοῦν ἐκ νεκρῶν οἰκεῖ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you will put to death the deeds of the body if you live according to what?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¿harás morir las obras de la carne si vives según qué?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8:13, vous ferez mourir les actions du corps si vous vivez selon quoi?</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by the Spirit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por el Espíritu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par l'Esprit</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2:27, what condition is given for the uncircumcised man to judge the circumcised who, with the written code and circumcision, is a transgressor of the law?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2:27, ¿qué condición se da para que el incircunciso juzgue al circuncidado que, con el código escrito y la circuncisión, es transgresor de la ley?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2:27, quelle condition est posée pour que l’incirconcis juge le circoncis qui, avec le code écrit et la circoncision, est un transgresseur de la loi?</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he fulfills the law,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guarda perfectamente la Ley,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accomplit la loi,</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νόμον τελοῦσα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what does the Spirit do for the saits according to the will of God?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¿qué hace el Espíritu por los santos según la voluntad de Dios?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8:27, que fait l’Esprit pour les saints selon la volonté de Dieu?</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He makes intercession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intercede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intercède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ἐντυγχάνει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what did God do for those he knew a head of time?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¿qué hizo Dios por aquellos a quienes conoció con tiempo?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8:29, qu’est-ce que Dieu a fait pour ceux qu’il connaissait à l’époque?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those who live according to the Spirit,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los que son del Espíritu,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ceux qui vivent selon l'esprit</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κατὰ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also predestined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los predestinó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les a aussi prédestinés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προώρισεν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2:14, who does by nature the things contained in the law, although not having the law?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2:14, ¿quién hace por naturaleza lo que está contenido en la ley, aunque no tenga la ley?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2:14, qui fait par nature les choses contenues dans la loi, bien qu’il n’ait pas la loi?</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when Gentiles,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los gentiles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les païens,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γὰρ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8:37, through Him who loved us, what are we in things like tribulation, distress, persecution, famine, nakedness, peril, or sword?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8:37, por medio de Aquel que nos amó, ¿qué somos en cosas como la tribulación, la angustia, la persecución, el hambre, la desnudez, el peligro o la espada?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8:37, par Celui qui nous a aimés, que sommes-nous dans des choses comme la tribulation, la détresse, la persécution, la famine, la nudité, le péril ou l’épée?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more than conquerors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más que vencedores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plus que vainqueurs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ὑπερνικῶμεν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according to whose will does the Spirit Himself intercede?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¿según la voluntad de quién intercede el Espíritu mismo?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8:27, selon la volonté de qui l’Esprit lui-même intercède-t-il?</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will of God.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conforme a la voluntad de Dios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c'est selon Dieu</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κατὰ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8:20, why was creation subjected to futility?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8:20, ¿por qué fue sometida la creación a la vanidad?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8:20, pourquoi la création a-t-elle été soumise à la futilité?</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willingly, but because of Him who subjected it in hope;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por su propia voluntad, sino por causa del que la sujetó en esperanza.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de son gré, mais à cause de celui qui l'y a soumise, -</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ἑκοῦσα ἀλλὰ διὰ τὸν ὑποτάξαντα, ἐφ’ ἑλπίδι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 what is the primary reason mentioned for the advantage of the Jew, or what was chiefly entrusted to them?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 ¿cuál es la razón principal mencionada para el beneficio de los judíos, o qué se les confió principalmente a ellos?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 quelle est la principale raison mentionnée pour l’avantage des Juifs, ou qu’est-ce qui leur a été principalement confié?</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2:27, who, if he fulfills the law, will judge the circumcised person who, although having the letter of the law and circumcision, is a lawbreaker?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2:27, ¿quién, si cumple la ley, juzgará al circuncidado que, aunque tiene la letra de la ley y la circuncisión, es transgresor de la ley?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2:27, qui, s’il accomplit la loi, jugera le circoncis qui, bien qu’ayant la lettre de la loi et de la circoncision, est un transgresseur de la loi?</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Chiefly because to them were committed the oracles of God.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Primero, ciertamente, porque les ha sido confiada la palabra de Dios.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 d'abord en ce que les oracles de Dieu leur ont été confiés.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πρῶτον μὲν γὰρ ὅτι ἐπιστεύθησαν τὰ λόγια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2:15, where is the work of the law said to be inscribed in the case of the Gentiles who do not have the law?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2:15, ¿dónde se dice que está inscrita la obra de la ley en el caso de los gentiles que no tienen la ley?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2:15, où l’œuvre de la loi est-elle censée être inscrite dans le cas des Gentils qui n’ont pas la loi?</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written in their hearts,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escrita en sus corazones,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écrite dans leurs coeurs,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γραπτὸν ἐν ταῖς καρδίαις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2:21, what specific act does the verse highlight one should not do, as preached by the one who teaches others?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2:21, ¿qué acto específico resalta el versículo que uno no debe hacer, como lo predica el que enseña a otros?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2:21, quel acte spécifique le verset souligne-t-il qu’il ne faut pas faire, comme le prêche celui qui enseigne aux autres?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who preach that a man should not steal,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que predicas que no se ha de robar,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prêches de ne pas dérober,</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κηρύσσων μὴ κλέπτειν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3:28, what phrase begins the apostle Paul's summarizing statement regarding a person being justified by faith apart from the deeds of the law?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3:28, ¿con qué frase comienza la declaración resumida del apóstol Pablo acerca de que una persona es justificada por la fe sin las obras de la ley?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3:28, quelle phrase commence la déclaration résumant l'apôtre Paul concernant une personne justifiée par la foi, sans les œuvres de la loi?</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we conclude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Concluimos, pues,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pensons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λογιζόμεθα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8:31, what question did Paul ask just before writing, "If God is for us, who can be against us?"?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8:31, ¿qué pregunta hizo Pablo justo antes de escribir: "Si Dios es por nosotros, ¿quién contra nosotros?"?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8:31, quelle question Paul a-t-il posée juste avant d'écrire : « Si Dieu est pour nous, qui sera contre nous? »?</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shall we say to these things?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a esto?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à l'égard de ces choses?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πρὸς ταῦτα;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3:16, what specifically is said to be present in the paths of those described in the verse?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3:16, ¿qué se dice específicamente que está presente en los caminos de aquellos descritos en el versículo?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3:16, qu’est-ce qui est spécifiquement présent sur les chemins de ceux décrits dans le verset?</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will not the physically uncircumcised,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físicamente es incircunciso,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L'incirconcis de nature,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κρινεῖ ἡ ἐκ φύσεως ἀκροβυστία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Destruction and misery are in their ways;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destrucción y miseria hay en sus caminos;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destruction et le malheur sont sur leur route;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σύντριμμα καὶ ταλαιπωρία ἐν ταῖς ὁδοῖς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2:20, in the context of being an instructor of the foolish and a teacher of babes, what did Paul say the Jews have a form of in the law?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2:20, en el contexto de ser instructor de los necios y maestro de los niños, ¿de qué dijo Pablo que los judíos tienen una forma en la ley?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2:20, dans le contexte de son rôle d’instructeur des insensés et d’éducateur des petits enfants, selon Paul, de quoi les Juifs ont-ils une forme dans la loi?</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the form of knowledge and truth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forma del conocimiento y de la verdad.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règle de la science et de la vérité;</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ἔχοντα τὴν μόρφωσιν τῆς γνώσεως καὶ τῆς ἀληθείας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for what are we who have the firstfruits of the Spirit eagerly awaiting which is the redemption of our body?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¿qué somos nosotros los que esperamos las primicias del Espíritu, que es la redención de nuestro cuerpo?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8:23, que sommes-nous, qui avons les prémices de l’Esprit qui attendent avec impatience, c’est-à-dire la rédemption de notre corps?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adoption,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adopción,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attendant l'adoption,</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ἑαυτοῖς στενάζομεν, υἱοθεσίαν ἀπεκδεχόμενοι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what is a another way to describe those who are called according to His purpose?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¿cuál es otra manera de describir a los que son llamados conforme a Su propósito?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quelle autre manière de décrire ceux qui sont appelés selon son dessein?</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love God,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además, que a los que aman a Dios,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aiment Dieu,</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δὲ ὅτι τοῖς ἀγαπῶσι τὸν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where is Christ now that he is risen?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¿dónde está Cristo ahora que ha resucitado?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8:34, où est le Christ maintenant qu’il est ressuscité?</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even at the right hand of God,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además está a la diestra de Dios,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à la droite de Dieu,</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καί ἐστιν ἐν δεξιᾷ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 what has the law of the Spirit of life in Christ Jesus done for Paul in relation to the law of sin and death?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 ¿qué ha hecho la ley del Espíritu de vida en Cristo Jesús por Pablo en relación con la ley del pecado y de la muerte?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 qu’est-ce que la loi de l’Esprit de vie en Jésus-Christ a fait pour Paul par rapport à la loi du péché et de la mort?</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7:23, where is the law of sin that is bringing him into captivity?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7:23, ¿dónde está la ley del pecado que lo está llevando cautivo?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7:23, où est la loi du péché qui l’emmène en captivité?</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made me free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ha librado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 affranchi</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ἠλευθέρωσέν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 where does Paul feel sorrow and grief because he desires Israel to be saved?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 ¿dónde siente Pablo tristeza y pena porque desea que Israel sea salvo?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 où Paul ressent-il de la tristesse parce qu’il désire qu’Israël soit sauvé?</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my heart.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mi corazón,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j'ai dans le coeur</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καρδίᾳ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what does the Spirit do to help because we don't know what we should pray for?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¿qué hace el Espíritu para ayudarnos porque no sabemos por qué debemos orar?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8:26, que fait l’Esprit pour nous aider parce que nous ne savons pas pour quoi nous devons prier?</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Spirit Himself makes intercession for us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Espíritu mismo intercede por nosotros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l'Esprit lui-même intercède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αὐτὸ τὸ πνεῦμα ὑπερεντυγχάνει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in my members.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en mis miembros.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dans mes membres.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ὄντι ἐν τοῖς μέλεσίν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3:30, how does God justify the uncircumcised?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3:30, ¿cómo justifica Dios a los circuncidados?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3:30, comment Dieu justifie-t-il les incirconcis?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faith.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medio de la fe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la foi</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 what question does Paul ask regarding the value of a specific Jewish rite immediately following the statement "What advantage then has the Jew?"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 ¿qué pregunta hace Pablo con respecto al valor de un rito judío específico inmediatamente después de la afirmación "¿Qué ventaja tiene, pues, el judío?"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 quelle question Paul pose-t-il concernant la valeur d'un rite juif spécifique immédiatement après la déclaration « Quel avantage a alors le Juif?</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what is the profit of circumcision?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qué aprovecha la circuncisión?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quelle est l'utilité de la circoncision?</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τίς ἡ ὠφέλεια τῆς περιτομῆς;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2:25, what does the verse say will make your circumcision become uncircumcision?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2:25, ¿qué dice el versículo que hará que tu circuncisión se convierta en incircuncisión?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2:25, qu’est-ce qui, selon le verset, fera de votre circoncision une incirconcision?</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you are a breaker of the law,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eres transgresor de la Ley,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tu transgresses la loi,</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παραβάτης νόμου 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8:35, a question is asked about the effectiveness of tribulation, distress, and many other things to do what in our Christian life.  What is this question?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8:35, se hace una pregunta sobre la efectividad de la tribulación, la angustia y muchas otras cosas para hacer qué en nuestra vida cristiana. ¿Cuál es esta pregunta?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8:35, une question est posée sur l’efficacité des tribulations, de la détresse et bien d’autres choses à faire dans notre vie chrétienne. Quelle est cette question?</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shall separate us from the love of Christ?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nos separará del amor de Cristo?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nous séparera de l'amour de Christ?</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ἡμᾶς χωρίσει ἀπὸ τῆς ἀγάπης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8:15, what did you not receive?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8:15, ¿qué no recibiste?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8:15, qu’est-ce que vous n’avez pas reçu?</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did not receive the spirit of bondage again to fear,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habéis recibido el espíritu de esclavitud para estar otra vez en temor,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n'avez point reçu un esprit de servitude, pour être encore dans la crainte;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ἐλάβετε πνεῦμα δουλείας πάλιν εἰς φόβον,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3:19, the law speaks to those who are under the law to accomplish two things.  What is the first?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3:19, la ley habla a los que están bajo la ley para que realicen dos cosas. ¿Cuál es el primero?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3:19, la loi s’adresse à ceux qui sont sous la loi pour accomplir deux choses. Quel est le premier?</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every mouth may be stopped,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toda boca se cierre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toute bouche soit fermée,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πᾶν στόμα φραγῇ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8:15, what do we say by the Spirit of adoption?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8:15, ¿qué decimos por el Espíritu de adopción?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8:15, que dit-on par l’Esprit d’adoption?</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whom we cry out, “Abba, Father.”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cual clamamos: «¡Abba, Padre!»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lequel nous crions: Abba! Père!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ᾧ κράζομεν· Αββα ὁ πατήρ·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2:25, when is circumcision considered profitable?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2:25, ¿cuándo se considera rentable la circuncisión?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2:25, quand la circoncision est-elle considérée comme rentable?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you keep the law;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guardas la Ley;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mets en pratique la loi;</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νόμον πράσσῃς·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2:26, what rhetorical question is asked about an uncircumcised man who keeps the righteous requirements of the law?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2:26, ¿qué pregunta retórica se hace acerca de un hombre incircunciso que guarda los justos requisitos de la ley?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2:26, quelle question rhétorique est posée à propos d’un homme incirconcis qui observe les justes exigences de la loi?</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not his uncircumcision be counted as circumcision?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considerada su incircuncisión como circuncisión?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 incirconcision ne sera-t-elle pas tenue pour circoncision?</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ἡ ἀκροβυστία αὐτοῦ εἰς περιτομὴν λογισθήσεται;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3:26, for what dual purpose did God set forth Jesus as a propitiation by His blood, through faith?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3:26, ¿con qué doble propósito Dios presentó a Jesús como propiciación por Su sangre, mediante la fe?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3:26, dans quel double objectif Dieu a-t-il présenté Jésus comme propitiation par son sang, par la foi?</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be just and the justifier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él sea el justo y el que justifica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manière à être juste tout en justifiant</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εἶναι αὐτὸν δίκαιον καὶ δικαιοῦντα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we who have what are eagerly waiting for the redemption of our body?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¿nosotros que tenemos lo que esperamos ansiosamente la redención de nuestro cuerpo?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8:23, nous qui avons quoi, attendons avec impatience la rédemption de notre corps?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If the Spirit of God dwells in you, what will he also do?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si el Espíritu de Dios habita en vosotros, ¿qué también hará?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8:11, si l’Esprit de Dieu habite en vous, que fera-t-il aussi?</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also give life to your mortal bodies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vivificará también vuestros cuerpos mortales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rendra aussi la vie à vos corps mortels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ζῳοποιήσει καὶ τὰ θνητὰ σώματα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3:19, to whom does the verse specify that the law speaks?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3:19, ¿a quién especifica el versículo que habla la ley?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3:19, à qui le verset précise-t-il que la loi s’adresse?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says to those who are under the law,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dice a los que están bajo la Ley,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le dit à ceux qui sont sous la loi,</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ἐν τῷ νόμῳ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8:24, what happens to us in the hope of the redemption of our bodies?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8:24, ¿qué nos sucede en la esperanza de la redención de nuestros cuerpos?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8:24, que nous arrive-t-il dans l’espoir de la rédemption de notre corps?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were saved in this hope,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en esperanza fuimos salvos;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c'est en espérance que nous sommes sauvés.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γὰρ ἐλπίδι ἐσώθημεν·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7:25, Paul describes two parts of himself and what they each serve, with the flesh he serves the law of sin.  What is the other part? (2 points)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7:25, Pablo describe dos partes de sí mismo y a qué sirve cada una, con la carne sirve a la ley del pecado. ¿Cuál es la otra parte? (2 puntos)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7:25, Paul décrit deux parties de lui-même et ce à quoi chacune sert, avec la chair il sert la loi du péché. Quelle est l’autre partie? (2 points)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with the mind I myself serve the law of God,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yo mismo con la mente sirvo a la ley de Dios,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moi-même, je suis par l'entendement esclave de la loi de Dieu,</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αὐτὸς ἐγὼ τῷ μὲν νοῒ δουλεύω νόμῳ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 Paul asks a question about what Abraham found according to something. How does this question end?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 Pablo hace una pregunta acerca de lo que encontró Abraham según algo. ¿Cómo termina esta pregunta?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 Paul pose une question sur ce qu’Abraham a trouvé selon quelque chose. Comment se termine cette question?</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flesh?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la carne?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obtenu selon la chair?</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only that, but we also who have the firstfruits of the Spirit, even we ourselves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sólo ella, sino que también nosotros mismos, que tenemos las primicias del Espíritu, nosotros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n'est pas elle seulement; mais nous aussi, qui avons les prémices de l'Esprit,</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δέ, ἀλλὰ καὶ αὐτοὶ τὴν ἀπαρχὴν τοῦ πνεύματος ἔχοντες ἡμεῖς καὶ αὐτοὶ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8:18, what does Paul consider not worthy to be compared with the glory which shall be revealed in us?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8:18, ¿qué considera Pablo que no es digno de ser comparado con la gloria que será revelada en nosotros?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8:18, qu’est-ce que Paul considère comme indigne d’être comparé à la gloire qui sera révélée en nous?</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consider that the sufferings of this present time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Tengo por cierto que las aflicciones del tiempo presente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J'estime que les souffrances du temps présent</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Λογίζομαι γὰρ ὅτι οὐκ ἄξια τὰ παθήματα τοῦ νῦν καιροῦ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8:18, how does Paul consider the suffering of this present time in relation to that which shall be revealed in us?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8:18, ¿cómo considera Pablo las aflicciones del tiempo presente en relación con lo que será revelado en nosotros?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8:18, comment Paul considère-t-il la souffrance du temps présent par rapport à ce qui sera révélé en nous?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not worthy to be compared with the glory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son comparables con la gloria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sauraient être comparées à la gloire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τὴν μέλλουσαν δόξαν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2:14, how does it describe the Gentiles who do by nature the things contained in the law even though they do not have the law?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2:14, ¿cómo describe a los gentiles que hacen por naturaleza las cosas contenidas en la ley aunque no tienen la ley?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2:14, comment décrit-il les Gentils qui font par nature les choses contenues dans la loi même s’ils n’ont pas la loi?</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 law to themselves,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ley para sí mismos,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loi pour eux-mêmes;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ἑαυτοῖς εἰσιν νόμος·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 what rhetorical question does Paul ask to address the concern that some might have regarding the Jews' lack of faith affecting God's faithfulness?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 ¿qué pregunta retórica hace Pablo para abordar la preocupación que algunos podrían tener sobre la falta de fe de los judíos que afecta la fidelidad de Dios?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3:3, quelle question rhétorique Paul pose-t-il pour répondre aux inquiétudes que certains pourraient avoir concernant le manque de foi des Juifs qui affecte la fidélité de Dieu?</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their unbelief make the faithfulness of God without effect?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 incredulidad, ¿habrá hecho nula la fidelidad de Dios?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leur incrédulité anéantira-t-elle la fidélité de Dieu?</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ἡ ἀπιστία αὐτῶν τὴν πίστιν τοῦ θεοῦ καταργήσει;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3:20, how is the knowledge of sin obtained?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3:20, ¿cómo se obtiene el conocimiento del pecado?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3:20, que recevons-nous par la loi?</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by the law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por medio de la Ley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c'est par la loi</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γὰρ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8:35, a question is asked that is to help answer the question about who shall separate us from the love of Christ.  What is this answering question?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8:35, se hace una pregunta que ayudará a responder la pregunta sobre quién nos separará del amor de Cristo. ¿Cuál es esta pregunta de respuesta?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8:35, une question est posée pour aider à répondre à la question de savoir qui nous séparera de l’amour du Christ. Quelle est cette réponse à cette question?</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2:19, what specifically does Paul say some Jews feel in regard to themselves being a guide to the blind?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2:19, ¿qué dice específicamente Pablo que sienten unos de los judíos con respecto a sí mismos como guía de los ciegos?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2:19, que ressentent précisément certains Juifs, selon Paul, lorsqu’ils se présentent comme guides des aveugles?</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are confident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estás convencido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te flattes d'être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πέποιθάς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2:29, circumcision is a matter of the heart, by the Spirit, and not in what?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2:29 la circuncisión es cuestión del corazón, por el Espíritu, ¿y no en qué?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2:29, la circoncision est une affaire de cœur, par l’Esprit, et pas en quoi?</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the letter;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según la letra.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non selon la lettre.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γράμματι,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what does Christ do for us at the right had of God?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¿qué hace Cristo por nosotros a la derecha de Dios?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que fait Christ pour nous à la droite de Dieu?</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also makes intercession for us.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también intercede por nosotros.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intercède pour nous!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καὶ ἐντυγχάνει ὑπὲρ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3:9, what is the status of both Jews and Greeks before God?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3:9, ¿cuál es el estatus de judíos y griegos ante Dios?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3:9, quel est le statut des Juifs et des Grecs devant Dieu?</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they are all under sin.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están bajo el pecado.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sous l'empire du péché,</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πάντας ὑφ’ ἁμαρτίαν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with whom will God give us all things?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¿con quién nos dará Dios todas las cosas?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8:32, avec qui Dieu nous donnera-t-il toutes choses?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shall He not with Him also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no nos dará también con él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lui?</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οὐχὶ καὶ σὺν αὐτῷ 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tribulation, or distress, or persecution, or famine, or nakedness, or peril, or sword?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¿Tribulación, angustia, persecución, hambre, desnudez, peligro o espada?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Sera-ce la tribulation, ou l'angoisse, ou la persécution, ou la faim, ou la nudité, ou le péril, ou l'épée?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θλῖψις ἢ στενοχωρία ἢ διωγμὸς ἢ λιμὸς ἢ γυμνότης ἢ κίνδυνος ἢ μάχαιρα;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2:28, who is not considered a Jew according to Paul's teaching?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2:28 ¿quién no es considerado judío según las enseñanzas de Pablo?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2:28, qui n’est pas considéré comme juif selon l’enseignement de Paul?</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is not a Jew who is one outwardly,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judío el que lo es exteriormente,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Juif, ce n'est pas celui qui en a les dehors;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ὁ ἐν τῷ φανερῷ Ἰουδαῖός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8:39, the love of God that nothing created can separate us from is in whom?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8:39, ¿el amor de Dios que nada creado puede separarnos está en quién?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8:39, l’amour de Dieu dont rien de créé ne peut nous séparer est en qui?</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in Christ Jesus our Lord.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en Cristo Jesús, Señor nuestro.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manifesté en Jésus Christ notre Seigneur.</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ἐν Χριστῷ Ἰησοῦ τῷ κυρίῳ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8:37, in what things are we more than conquerors?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8:37, ¿en qué cosas somos más que vencedores?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8:37, dans quels domaines sommes-nous plus que vainqueurs?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in all these things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en todas estas cosas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dans toutes ces choses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τούτοις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8:16, there are two witnesses that we are the children of God. One is our spirit.  What is the other witness?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8:16, hay dos testigos de que somos hijos de Dios. Uno es nuestro espíritu. ¿Cuál es el otro testigo?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8:16, il y a deux témoins que nous sommes enfants de Dieu. L’un est notre esprit. Quel est l'autre témoin?</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Spirit Himself bears witness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Espíritu mismo da testimonio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L'Esprit lui-même rend témoignage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αὐτὸ τὸ πνεῦμα συμμαρτυρεῖ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2:22, how does the verse describe someone who detests idols?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2:22, ¿cómo describe el versículo a alguien que detesta los ídolos?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2:22, comment le verset décrit-il quelqu’un qui déteste les idoles?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who abhor idols,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que abominas de los ídolos,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as en abomination les idoles,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βδελυσσόμενος τὰ εἴδωλα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8:31, no one can be against us if what is true?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8:31 nadie puede estar contra nosotros si lo que es verdad?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8:31, personne ne peut être contre nous si qu’est-ce qui est vrai?</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8:24, a question is asked to explain why hope that is seen is not hope.  What question is asked?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8:24, se hace una pregunta para explicar por qué la esperanza que se ve no es esperanza. ¿Qué pregunta se hace?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8:24, une question est posée pour expliquer pourquoi l’espérance visible n’est pas de l’espérance. Quelle question est posée?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why does one still hope for what he sees?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lo que alguno ve, ¿para qué esperarlo?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qu'on voit, peut-on l'espérer encore?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γὰρ βλέπει τίς ἐλπίζει;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3:8, Paul says that some people affirm that he and his associates say that we should do evil that good may come. How does he describe the accuracy of this report?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3:8, Pablo dice que algunas personas afirman que él y sus asociados dicen que debemos hacer el mal para que venga el bien. ¿Cómo describe la exactitud de este informe?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3:8, Paul dit que certaines personnes affirment que lui et ses associés disent que nous devons faire le mal pour que le bien arrive. Comment décrit-il l’exactitude de ce rapport?</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we are slanderously reported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qué no decir (como se nos calumnia,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quelques-uns, qui nous calomnient,</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μὴ καθὼς βλασφημούμεθα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8:10, if Christ is in you why is the body dead?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8:10, si Cristo está en ti ¿por qué el cuerpo está muerto?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8:10, si Christ est en vous, pourquoi le corps est-il mort?</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body is dead because of sin,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cuerpo en verdad está muerto a causa del pecado,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corps, il est vrai, est mort à cause du péché,</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μὲν σῶμα νεκρὸν διὰ ἁμαρτίαν,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8:36, how are we considered since we are killed all day long for God's sake?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8:36, ¿cómo somos considerados si somos asesinados todo el día por causa de Dios?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8:36, comment sommes-nous considérés puisque nous sommes tués à longueur de journée pour l'amour de Dieu?</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accounted as sheep for the slaughter.”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contados como ovejas de matadero.»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nous regarde comme des brebis destinées à la boucherie.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ἐλογίσθημεν ὡς πρόβατα σφαγῆς.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8:7, what is not subject to the law of God?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8:7, ¿qué no está sujeto a la ley de Dios?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8:7, qu’est-ce qui n’est pas soumis à la loi de Dieu?</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carnal mind is enmity against God;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los designios de la carne son enemistad contra Dios,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l'affection de la chair est inimitié contre Dieu,</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τὸ φρόνημα τῆς σαρκὸς ἔχθρα εἰς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God is for us,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Dios es por nosotros,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Dieu est pour nous,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ὁ θεὸς ὑπὲρ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2:24, what is specifically blasphemed among the Gentiles because of the Jews?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2:24, ¿qué es específicamente blasfemado entre los gentiles a causa de los judíos?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2:24, qu’est-ce qui est spécifiquement blasphémé parmi les Gentils à cause des Juifs?</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name of God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como está escrito: «El nombre de Dios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nom de Dieu</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ὄνομα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2:17, on what do you rest if you bear the name "Jew" and rely on the law and boast in God?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2:17, ¿en qué descansas si llevas el nombre de "judío" y te apoyas en la ley y te jactas en Dios?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2:17, sur quoi vous reposez-vous si vous portez le nom de « Juif », si vous vous appuyez sur la loi et si vous vous glorifiez en Dieu?</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rest on the law,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 apoyas en la Ley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te reposes sur la loi,</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ἐπαναπαύῃ νόμῳ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3:25, what did God pass over in His divine forbearance?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3:25, ¿qué pasó por alto Dios en Su divina paciencia?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3:25, qu’est-ce que Dieu a oublié dans sa patience divine?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sins that were previously committed,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su paciencia, los pecados pasados,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péchés commis auparavant, au temps de sa patience, afin, dis-je,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προγεγονότων ἁμαρτημάτων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3:8, what did Paul declare about those who slanderously report that he and his group say, "Let us do evil that good may come"?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3:8, ¿qué declaró Pablo acerca de los que calumniosamente informan que él y su grupo dicen: "Hagamos mal para que venga bien"?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3:8, qu’a déclaré Paul à propos de ceux qui ont rapporté de manière calomnieuse que lui et son groupe avaient dit : « Faisons le mal pour que le bien arrive »?</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Their condemnation is just.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como algunos, cuya condenación es justa,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condamnation de ces gens est juste.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τὸ κρίμα ἔνδικόν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8:21, into what will creation itself be delivered when it is freed from the bondage of corruption?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8:21, ¿a qué será entregada la creación misma cuando sea liberada de la esclavitud de la corrupción?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8:21, dans quoi la création elle-même sera-t-elle livrée lorsqu’elle sera libérée de l’esclavage de la corruption?</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