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7:25, through whom does Paul see deliverance from his body of death?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7:25, ¿a través de quién ve Pablo la liberación de su cuerpo de muerte?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7:25, par qui Paul voit-il la délivrance de son corps de mort?</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waits for the revealing of the sons of God.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el aguardar la manifestación de los hijos de Dios.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révélation des fils de Dieu.</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ἀποκάλυψιν τῶν υἱῶν τοῦ θεοῦ ἀπεκδέχεται·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3:10, how is the statement emphasized that says that there is none righteous?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3:10, ¿cómo se enfatiza la afirmación que dice que no hay justo?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3:10, comment la déclaration selon laquelle il n’y a personne de juste est-elle soulignée?</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 not one;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aun uno;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Pas même un seul;</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εἷς,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8:9, what is your state if the Spirit of God dwells in you?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8:9, ¿cuál es tu estado si el Espíritu de Dios habita en ti?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8:9, quel est votre état si l’Esprit de Dieu habite en vous?</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you are not in the flesh but in the Spirit,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vosotros no vivís según la carne, sino según el Espíritu,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vous, vous ne vivez pas selon la chair, mais selon l'esprit,</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Ὑμεῖς δὲ οὐκ ἐστὲ ἐν σαρκὶ ἀλλὰ ἐν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if we are heirs of God and joint heirs with Christ, what else are we?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si somos herederos de Dios y coherederos con Cristo, ¿qué más somos?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8:17, si nous sommes héritiers de Dieu et cohéritiers de Christ, que sommes-nous d’autre?</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children,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hijos,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nous sommes enfants,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τέκνα,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8:9, a person who does not have the Spirit of Christ does not belong to whom?  Be specific.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8:9 la persona que no tiene el Espíritu de Cristo, ¿de quién no es? Sea específico.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8:9, une personne qui n’a pas l’Esprit du Christ n’appartient pas à qui? Soyez précis.</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is not His.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de él.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 lui appartient pas.</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οὗτος οὐκ ἔστιν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2:23, what does Paul ask those who make their boast in the law?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2:23, ¿qué les pregunta Pablo a los que se jactan de la ley?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2:23, que demande Paul à ceux qui se vantent de la loi?</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Jesus Christ our Lord!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Jesucristo Señor nuestro!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Jésus Christ notre Seigneur!...</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Ἰησοῦ Χριστοῦ τοῦ κυρίου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dishonor God through breaking the law?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infracción de la Ley deshonras a Dios?,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déshonores Dieu par la transgression de la loi!</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παραβάσεως τοῦ νόμου τὸν θεὸν ἀτιμάζεις;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you will die if you do what?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¿morirás si haces qué?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8:13, vous mourrez si vous faites quoi?</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you live according to the flesh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vivís conforme a la carne,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vous vivez selon la chair,</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κατὰ σάρκα ζῆτε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 what was weak through the flesh?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 ¿qué era débil por la carne?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 qu’est-ce qui était faible par la chair?</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the law could not do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era imposible para la Ley,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Car-chose impossible à la loi,</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ἀδύνατον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 what does Paul feel in his heart because he desires Israel to be saved?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 ¿qué siente Pablo en su corazón porque desea que Israel sea salvo?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 en plus d’être affligé dans son coeur, que ressent Paul à l’égard de ses compatriotes israélites?</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have great sorrow and continual grief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tengo gran tristeza y continuo dolor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J'éprouve une grande tristesse,</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λύπη μοί ἐστιν μεγάλη καὶ ἀδιάλειπτος ὀδύνη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8:30, what is the next thing God did for those whom He justified?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8:30, ¿qué es lo siguiente que Dios hizo por aquellos a quienes justificó?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8:30, quelle est la prochaine chose que Dieu a faite pour ceux qu’il a justifiés?</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whom He justified, these He also glorified.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los que justificó, a estos también glorificó.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qu'il a justifiés, il les a aussi glorifiés.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οὓς δὲ ἐδικαίωσεν, τούτους καὶ ἐδόξασεν.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8:9, how can you know if you are living according to the Spirit?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8:9, ¿cómo puedes saber si estás viviendo según el Espíritu?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8:9, comment pouvez-vous savoir si vous vivez selon l’Esprit?</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8:12, we are debtors to do what?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8:12, ¿somos deudores de qué?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8:12, nous sommes débiteurs de quoi?</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indeed the Spirit of God dwells in you.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es que el Espíritu de Dios está en vosotros.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du moins l'Esprit de Dieu habite en vous.</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εἴπερ πνεῦμα θεοῦ οἰκεῖ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7:22, Paul delights in the law of God according to what?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7:22, ¿Pablo se deleita en la ley de Dios según qué?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7:22, Paul prend plaisir à la loi de Dieu selon quoi?</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inward man.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según el hombre interior,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l'homme intérieur;</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τὸν ἔσω ἄνθρωπον,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8:25, we eagerly wait for something if what condition is true?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8:25, esperamos ansiosamente algo si ¿qué condición es cierta?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8:25, nous attendons avec impatience quelque chose, si quelle condition est vraie?</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we hope for what we do not see,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esperamos lo que no vemos,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nous espérons ce que nous ne voyons pas,</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ὃ οὐ βλέπομεν ἐλπίζομεν,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 in what way do people who are in Christ Jesus not walk?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 ¿de qué manera no andan las personas que están en Cristo Jesús?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do not walk according to the flesh,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no andan conforme a la carne,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8:18, Paul does not consider the sufferings of thsi present time to be worthy to be compared with which glory?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8:18, ¿Pablo no considera dignos de comparar las aflicciones del tiempo presente? ¿Con qué gloria?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8:18, Paul ne considère pas les souffrances du temps présent comme dignes d’être comparées à quelle gloire?</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shall be revealed in us.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venidera que en nosotros ha de manifestarse,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venir qui sera révélée pour nous.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ἀποκαλυφθῆναι εἰς ἡμᾶς.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 if Abraham were justified by works he would have been able to boast but not before whom?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 si Abraham fuera justificado por las obras, habría podido jactarse, pero ¿ante quién no?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4:2, si Abraham avait été justifié par les œuvres, il aurait pu se vanter mais pas devant qui?</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the flesh, to live according to the flesh.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a la carne, para que vivamos conforme a la carne,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frères, nous ne sommes point redevables à la chair, pour vivre selon la chair.</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τῇ σαρκὶ τοῦ κατὰ σάρκα ζῆν,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not before God.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ante Dios,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non devant Dieu.</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πρὸς θεόν,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8:4, who might have the righteous requirements of the law fulfilled in them?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8:4, ¿quiénes podrían ver cumplidos en ellos los justos requisitos de la ley?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8:4, qui pourrait voir en lui les justes exigences de la loi?</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us who do not walk according to the flesh but according to the Spirit.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nosotros, que no andamos conforme a la carne, sino conforme al Espíritu.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nous, qui marchons, non selon la chair, mais selon l'esprit.</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ἡμῖν τοῖς μὴ κατὰ σάρκα περιπατοῦσιν ἀλλὰ κατὰ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who knows wat the mind of the Spirit is?  Be specific.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¿quién sabe cuál es la mente del Espíritu? Sea específico.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8:27, qui sait ce qu’est la pensée de l’Esprit? Soyez précis.</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He who searches the hearts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escudriña los corazones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celui qui sonde les coeurs</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ἐραυνῶν τὰς καρδίας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2:22, what specific sin is mentioned as an example of the behavior you teach others not to do, yet you do yourself?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2:22, ¿qué pecado específico se menciona como ejemplo del comportamiento que enseñas a otros a no hacer, pero que tú mismo cometes?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2:22, quel péché spécifique est mentionné comme exemple du comportement que vous enseignez aux autres à ne pas adopter, alors que vous le faites vous-même?</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commit adultery?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¿adulteras?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commets l'adultère!</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μοιχεύεις;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3:5, what might some people say that God does that makes him unjust?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3:5, ¿qué podrían decir algunas personas que hace Dios que lo hace injusto?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3:5, que pourraient dire certaines personnes que Dieu le rend injuste?</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inflicts wrath? (I speak as a man.)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dar el castigo? (Hablo como hombre.)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il déchaîne sa colère? (Je parle à la manière des hommes.)</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ἐπιφέρων τὴν ὀργήν; κατὰ ἄνθρωπον λέγω.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8:25, if we hope for what we do not see, what do we do?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8:25, si esperamos lo que no vemos, ¿qué hacemos?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8:25, si nous espérons ce que nous ne voyons pas, que faisons-nous?</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2:16, what does Paul say God will judge through Jesus Christ according to his gospel?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2:16, ¿qué dice Pablo que Dios juzgará por medio de Jesucristo según su evangelio?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2:16, selon Paul, qu’est-ce que Dieu jugera par Jésus-Christ selon son Évangile?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eagerly wait for it with perseverance.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paciencia lo aguardamos.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l'attendons avec persévérance.</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ὑπομονῆς ἀπεκδεχόμεθα.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8:16, what does the Spirit Himself bare witness with our spirit?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8:16, ¿qué da testimonio el Espíritu mismo a nuestro espíritu?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8:16, de quoi l’Esprit lui-même rend-il témoignage à notre esprit?</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are children of God,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que somos hijos de Dios.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nous sommes enfants de Dieu.</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ἐσμὲν τέκνα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3:25, what did God do to demonstrate His righteousness through faith?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3:25, ¿qué hizo Dios para demostrar Su justicia mediante la fe?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3:25, qu’a fait Dieu pour démontrer sa justice par la foi?</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whom God set forth as a propitiation by His blood,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quien Dios puso como propiciación por medio de la fe en su sangre,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lui que Dieu a destiné, par son sang, à être, pour ceux qui croiraient victime propitiatoire,</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προέθετο ὁ θεὸς ἱλαστήριον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3:27, after Paul states that boasting is excluded, he poses a question about what kind of principle or rule; what is the exact phrase he uses to refer to this concept?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3:27, después de que Pablo afirma que la jactancia está excluida, plantea una pregunta sobre qué tipo de principio o regla; ¿Cuál es la frase exacta que usa para referirse a este concepto?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3:27, après que Paul ait déclaré que la vantardise est exclue, il pose la question de savoir quel genre de principe ou de règle ; Quelle est l'expression exacte qu'il utilise pour faire référence à ce concept?</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what law?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cuál ley?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quelle loi?</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ποίου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7:25, Paul describes two parts of himself and what they each serve, with the mind he serves the law of God.  What is the other part? (2 points)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7:25, Pablo describe dos partes de sí mismo y a qué sirve cada una, con la mente que sirve a la ley de Dios. ¿Cuál es la otra parte? (2 puntos)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7:25, Paul décrit deux parties de lui-même et ce à quoi chacune sert, avec l’esprit qu’il sert la loi de Dieu. Quelle est l’autre partie? (2 points)</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with the flesh the law of sin.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con la carne, a la ley del pecado.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suis par la chair esclave de la loi du péché.</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δὲ σαρκὶ νόμῳ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7:25, whom does Paul thank for delivering him from this body of death?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7:25, ¿a quién agradece Pablo por librarlo de este cuerpo de muerte?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7:25, qui Paul remercie-t-il de l’avoir délivré de ce corps de mort?</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secrets of men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secretos de los hombres,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actions secrètes des hommes.</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κρυπτὰ τῶν ἀνθρώπων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thank God—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¡Gracias doy a Dios,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Grâces soient rendues à Dieu</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χάρις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for whom does the Spirit Himself intercede?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¿por quién intercede el Espíritu mismo?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8:27, pour qui l’Esprit lui-même intercède-t-il?</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saints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los santos.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faveur des saints.</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ἁγίων.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2:14, what do Gentiles, who do not have the law, sometimes do by nature?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2:14, ¿qué hacen a veces por naturaleza los gentiles, que no tienen la ley?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2:14, que font parfois par nature les Gentils, qui n’ont pas la loi?</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nature do the things in the law,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hacen por naturaleza lo que es de la Ley,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font naturellement ce que prescrit la loi,</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φύσει τὰ τοῦ νόμου ποιῶσιν,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2:24, what is the reason stated for the name of God being blasphemed among the Gentiles?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2:24, ¿cuál es la razón declarada para que el nombre de Dios sea blasfemado entre los gentiles?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2:24, quelle est la raison invoquée pour que le nom de Dieu soit blasphémé parmi les Gentils?</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of you,” as it is written.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 vosotros.»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à cause de vous</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confident are not able to separate us from the love of God. With what words does he describe his confidence?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confía no pueden separarnos del amor de Dios. ¿Con qué palabras describe su confianza?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dont Paul est sûr qu’elles ne sont pas capables de nous séparer de l’amour de Dieu. Avec quels mots décrit-il sa confiance?</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am persuaded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estoy seguro de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j'ai l'assurance</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πέπεισμαι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8:16, there are two witnesses that we are the children of God. One is the Spirit Himself. What is the other witness?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8:16, hay dos testigos de que somos hijos de Dios. Uno es el Espíritu mismo. ¿Cuál es el otro testigo?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8:16, il y a deux témoins que nous sommes enfants de Dieu. L’un est l’Esprit lui-même. Quel est l'autre témoin?</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7:23, where does Paul find a law that is warring against the law in his mind?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7:23, ¿dónde encuentra Pablo una ley que esté en guerra contra la ley en su mente?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7:23, où Paul trouve-t-il une loi qui, dans son esprit, est en guerre contre la loi?</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our spirit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nuestro espíritu,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notre esprit</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πνεύματι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3:31, what is the Apostle Paul's response to the question of whether faith nullifies the law?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3:31, ¿cuál es la respuesta del apóstol Pablo a la pregunta de si la fe anula la ley?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3:31, quelle est la réponse de l’apôtre Paul à la question de savoir si la foi annule la loi?</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On the contrary, we establish the law.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Más bien, confirmamos la Ley.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 Au contraire, nous confirmons la loi.</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 ἀλλὰ νόμον ἱστάνομεν.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2:19, a person who is confident that he is a guide to the blind also does what?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2:19, una persona que está convencida de que es guía de ciegos, ¿qué hace también?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2:19, celui qui se flatte d’être un guide pour les aveugles, que fait-il aussi?</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light to those who are in darkness,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luz de los que están en tinieblas,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lumière de ceux qui sont dans les ténèbres,</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φῶς τῶν ἐν σκότει,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2:17, what are persons who rest on the law and make their boast in God specifically recognized as at the beginning of the verse?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2:17, ¿qué son las personas que descansan en la ley y se jactan en Dios específicamente reconocidas al comienzo del versículo?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2:17, que sont les personnes qui s’appuient sur la loi et se glorifient en Dieu spécifiquement reconnues comme au début du verset?</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Indeed you are called a Jew,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te llamas judío,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Toi qui te donnes le nom de Juif,</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σὺ Ἰουδαῖος ἐπονομάζῃ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3:23, what is it that all have sinned and fall short of?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3:23, ¿qué es lo que todos pecaron y están destituidos?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3:23, qu’est-ce que tous ont péché et dont ils sont privés?</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glory of God,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gloria de Dios,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gloire de Dieu;</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δόξης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2:18, how do you know His will and approve the things that are excellent?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2:18, ¿cómo puedes conocer Su voluntad y aprobar las cosas excelentes?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2:18, comment connaître sa volonté et approuver les choses excellentes?</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see another law in my members,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veo otra ley en mis miembros,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vois dans mes membres une autre loi,</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βλέπω δὲ ἕτερον νόμον ἐν τοῖς μέλεσίν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being instructed out of the law,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instruido por la Ley,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étant instruit par la loi;</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κατηχούμενος ἐκ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2:20 an instructor of the foolish is expected to be a teacher of babes, having the form of knowledge and truth in what?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2:20, se espera que un instructor de los necios sea maestro de los niños, que tenga la forma del conocimiento y de la verdad ¿en qué?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2:20, Pourquoi attend-on d’un instructeur des insensés qu’il soit un enseignant des enfants et qu’il ait une forme de connaissance et de vérité?</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law.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tienes en la Ley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tu as dans la loi</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νόμῳ—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8;23, what two thing do we, who have the firstfruits of the Spirit, do for the redemption of our bodies? (2 points)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8:23, ¿qué dos cosas hacemos nosotros, que tenemos las primicias del Espíritu, para la redención de nuestros cuerpos? (2 puntos)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8:23, Nous qui avons les prémices de l’Esprit, que faisons-nous pour la rédemption de notre corps? (1 point)</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groan within ourselves, eagerly waiting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gemimos dentro de nosotros mismos, esperando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aussi nous soupirons en nous-mêmes,</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ἑαυτοῖς στενάζομεν, υἱοθεσίαν ἀπεκδεχόμενοι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3:4, why did Paul expect his readers to be familiar with the saying thet God may be justified in His words?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3:4, ¿por qué Pablo esperaba que sus lectores estuvieran familiarizados con el dicho de que Dios puede ser justificado en sus palabras?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3:4, pourquoi Paul s’attendait-il à ce que ses lecteurs connaissent le dicton selon lequel Dieu peut être justifié dans ses paroles?</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3:9, how does Paul respond to the question of whether Jews are better than he and his followers?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3:9, ¿cómo responde Pablo a la pregunta de si los judíos son mejores que él y sus seguidores?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3:9, comment Paul répond-il à la question de savoir si les Juifs sont meilleurs que lui et ses disciples?</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at all.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Nullement.</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πάντως,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3:12, what has everyone done in addition to being unprofitable and not doing good?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3:12, ¿qué ha hecho todo el mundo, además de ser inútil y no hacer el bien?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Qu'est-ce que tout le monde a fait en plus d'être pervers?</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2:16, during what specific timeline does Paul mention that God, through Jesus Christ, will judge the secrets of men?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2:16, ¿durante qué línea de tiempo específica menciona Pablo que Dios, a través de Jesucristo, juzgará los secretos de los hombres?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2:16, à quelle période spécifique Paul mentionne-t-il que Dieu, à travers Jésus-Christ, jugera les secrets des hommes?</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have all turned aside;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se desviaron,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sont égarés,</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πάντες ἐξέκλιναν,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2:14, which Gentiles might do the things in the law by nature?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2:14, ¿cuáles gentiles podrían hacer las cosas de la ley por naturaleza?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2:14, quels Gentils pourraient faire naturellement les choses de la loi?</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do not have the law,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tienen la Ley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n'ont point la loi,</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μὴ νόμον ἔχοντα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2:29, from whom does the true Jew not receive priase and from whom does he receive praise?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2:29, ¿de quién no recibe alabanzas el verdadero judío y de quién recibe alabanzas?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2:29, de qui le vrai Juif ne reçoit-il pas de louanges et de qui reçoit-il des louanges?</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whose praise is not from men but from God.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alabanza del tal no viene de los hombres, sino de Dios.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louange de ce Juif ne vient pas des hommes, mais de Dieu.</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 ὁ ἔπαινος οὐκ ἐξ ἀνθρώπων ἀλλ’ ἐκ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day when God will judge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día en que Dios juzgará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ce qui paraîtra au jour où,</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ἡμέρᾳ ὅτε κρίνει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7:23, Paul sees another law in his members bringing him into what?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7:23, ¿Pablo ve otra ley en sus miembros que lo lleva a qué?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7:23, Paul voit une autre loi dans ses membres l’amenant à quoi?</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bringing me into captivity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me lleva cautivo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me rend captif</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αἰχμαλωτίζοντά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2:20, in addition to being an instructor of the foolish, who else do those who know God's law teach?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2:20, además de ser instructor de los necios, ¿a quién más enseñan los que conocen la ley de Dios?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2:20, en plus d’être un instructeur pour les insensés, qui d’autre ceux qui connaissent la loi de Dieu enseignent-ils?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teacher of babes,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maestro de niños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maître des ignorants,</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διδάσκαλον νηπίων,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8:31, if God is for us, what is the result?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8:31, si Dios está por nosotros, ¿cuál es el resultado?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8:31, si Dieu est pour nous, quel est le résultat?</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can be against us?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contra nosotros?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sera contre nous?</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καθ’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2:19, a person who is confident he is a light to those who are in darkness also confident about what?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2:19, una persona que confía en que es luz para los que están en tinieblas también confía en ¿qué?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2:19, une personne qui est sûre d’être une lumière pour ceux qui sont dans les ténèbres, est-elle également sûre de quoi?</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yourself are a guide to the blind,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que eres guía de ciegos,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conducteur des aveugles,</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τε σεαυτὸν ὁδηγὸν εἶναι τυφλῶν,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3:28, what does the Apostle Paul say a man is, by faith apart from the works of the law?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3:28, ¿qué dice el apóstol Pablo que es el hombre por la fe sin las obras de la ley?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3:28, qu’est-ce que l’apôtre Paul dit à l’homme, par la foi en dehors des œuvres de la loi?</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a man is justified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hombre es justificado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l'homme est justifié</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γὰρ δικαιοῦσθαι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3:11, no one understands.  What else does no one do?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3:11, nadie entiende. ¿Qué más hace nadie?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3:11, personne ne comprend. Qu'est-ce qu'on ne fait pas d'autre?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none who seeks after God.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hay quien busque a Dios.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Nul ne cherche Dieu;</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ἔστιν ὁ ἐκζητῶν τὸν θεόν·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2:23, to whom does Paul address the question: do you dishonor God through breaking the law?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2:23, ¿a quién dirige Pablo la pregunta: ¿con infracción de la Ley deshonras a Dios?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2:23, à qui Paul dit-il : « Vous déshonorez Dieu en transgressant la loi ! »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who make your boast in the law,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que te jactas de la Ley,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Toi qui te fais une gloire de la loi,</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ἐν νόμῳ καυχᾶσαι,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 in what way do people who are in Christ Jesus walk?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 ¿de qué manera caminan las personas que están en Cristo Jesús?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according to the Spirit.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conforme al Espíritu,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3:26, what does God demonstrate at the present time, besides being just, that He might be the justifier of the one who has faith in Jesus?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3:26, ¿qué demuestra Dios en la actualidad, además de ser justo, para ser el justificador del que tiene fe en Jesús?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3:26, qu’est-ce que Dieu démontre à l’heure actuelle, outre qu’il est juste, pour justifier celui qui a foi en Jésus?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His righteousness,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 justicia,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montrer sa justice dans le temps présent,</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ἀνοχῇ τοῦ θεοῦ, πρὸς τὴν ἔνδειξιν τῆς δικαιοσύνης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a question is asked about those who would oppose God's predestination.  What question is asked?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se hace una pregunta acerca de aquellos que se opondrían a la predestinación de Dios. ¿Qué pregunta se hace?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8:34, une question est posée à propos de ceux qui s’opposeraient à la prédestination de Dieu. Quelle question est posée?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he who condemns?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es el que condenará?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les condamnera?</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ὁ κατακρινῶν;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3:11, no one seeks after God.  What else does no one do?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3:11, nadie busca a Dios. ¿Qué más hace nadie?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3:11, personne ne cherche Dieu. Qu'est-ce qu'on ne fait pas d'autre?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2:16, how does Paul describe the gospel that reveals the secret things of men judged by Jesus Christ?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2:16, ¿cómo describe Pablo el evangelio que revela las cosas secretas de los hombres juzgados por Jesucristo?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2:16, comment Paul décrit-il l’Évangile qui révèle les choses secrètes des hommes jugés par Jésus-Christ?</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my gospel.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mi evangelio.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mon Évangile,</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τὸ εὐαγγέλιόν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3:4, what is the second half of the quote that Paul referenced to support his statement that we should let God be true and every man a liar?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3:4, ¿cuál es la segunda mitad de la cita a la que Pablo hace referencia para apoyar su afirmación de que debemos dejar que Dios sea veraz y todo hombre mentiroso?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3:4, quelle est la seconde moitié de la citation à laquelle Paul a fait référence pour étayer sa déclaration selon laquelle nous devrions laisser Dieu être vrai et tout homme menteur?</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may overcome when You are judged.”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venzas cuando seas juzgado.»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tu triomphes lorsqu'on te juge.</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νικήσεις ἐν τῷ κρίνεσθαί σε.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8:19, what waits for the revealing of the sons of God?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8:19, ¿qué espera la revelación de los hijos de Dios?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8:19, qu’est-ce qui attend la révélation des fils de Dieu?</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earnest expectation of the creation eagerly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anhelo ardiente de la creación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Aussi la création attend-elle avec un ardent désir</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γὰρ ἀποκαραδοκία τῆς κτίσεως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who is risen and at the right had of God?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¿quién resucitó y estaba a la derecha de Dios?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8:34, qui est ressuscité et à la droite de Dieu?</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Christ who died,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Cristo es el que murió;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est mort;</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Χριστὸς ὁ ἀποθανών,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8:21, what will be delivered from the bondage of corruption?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8:21, ¿qué será librado de la esclavitud de la corrupción?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8:21, qu’est-ce qui sera délivré de l’esclavage de la corruption?</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 creation itself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también la creación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l'espérance qu'elle aussi</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καὶ αὐτὴ ἡ κτίσις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none who understands;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hay quien entienda,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Nul n'est intelligent,</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ἔστιν ὁ συνίων,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2:26, what does an uncircumcised man need to do to be counted as circumcised?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2:26, ¿qué debe hacer un hombre incircunciso para ser considerado circuncidado?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2:26, que doit faire un incirconcis pour être considéré comme circoncis?</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keeps the righteous requirements of the law,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guarda las ordenanzas de la Ley,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observe les ordonnances de la loi,</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δικαιώματα τοῦ νόμου φυλάσσῃ,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at what cost to us will God give us all things?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freely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2:14, some Gentiles are a law to themselves although what?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2:14, algunos gentiles son ley para sí mismos aunque ¿qué?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2:14, certains Gentils sont une loi pour eux-mêmes, mais quoi?</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although not having the law,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estos, aunque no tengan la Ley,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sont, eux qui n'ont point la loi,</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οὗτοι νόμον μὴ ἔχοντες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3:8, what reason do some people slanderously say Paul and his associates teach for doing evil?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3:8, ¿por qué algunas personas dicen calumniosamente que Pablo y sus asociados enseñan para hacer el mal?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3:8, quelle raison certaines personnes prétendent-elles de manière calomnieuse, que Paul et ses associés enseignent-ils pour avoir fait le mal?</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good may come”?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vengan bienes»?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en arrive du bien,</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ἔλθῃ τὰ ἀγαθά;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8:30, before calling his people, what did he do for them?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8:30, antes de llamar a su pueblo, ¿qué hizo por ellos?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8:30, avant d’appeler son peuple, qu’a-t-il fait pour lui?</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Moreover whom He predestined,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los que predestinó,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qu'il a prédestinés,</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οὓς δὲ προώρισεν,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3:19, the law speaks to those who are under the law to accomplish two things. What is the second?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3:19, la ley habla a los que están bajo la ley para que realicen dos cosas. ¿Cuál es el segundo?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3:19, la loi s’adresse à ceux qui sont sous la loi pour accomplir deux choses. Quelle est la seconde?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8:29, why did God predestine  those whom he foreknew to be conformed to the image of His Son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8:29, ¿por qué Dios predestinó a aquellos a quienes antes conoció, para que fueran conformados a la imagen de su Hijo?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8:29, pourquoi Dieu a-t-il prédestiné ceux qu’il a connus d’avance à être conformes à l’image de son Fils?</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might be the firstborn among many brethren.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él sea el primogénito entre muchos hermanos.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son Fils fût le premier-né entre plusieurs frères.</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εἶναι αὐτὸν πρωτότοκον ἐν πολλοῖς ἀδελφοῖς·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2:29, circumcision of the heart is not done in the letter but in what?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2:29 la circuncisión del corazón no se hace en la letra sino ¿en qué?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2:29, la circoncision du cœur ne se fait pas dans la lettre mais dans quoi?</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Spirit,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espíritu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l'esprit</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3:8, what false statement do some slanderously report Paul and his associates as saying?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3:8, ¿qué declaración falsa algunos dicen calumniosamente que dijeron Pablo y sus asociados?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3:8, quelle fausse déclaration certains rapportent-ils de manière calomnieuse à Paul et à ses associés?</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why not say, “Let us do evil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«Hagamos males para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pourquoi ne ferions-nous pas le mal afin</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Ποιήσωμεν τὰ κακὰ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3:25, what had God done regarding the sins previously committed and why did he do it?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3:25, ¿qué había hecho Dios con respecto a los pecados cometidos anteriormente y por qué lo hizo?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3:25, qu’avait fait Dieu concernant les péchés commis précédemment et pourquoi l’avait-il fait?</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in His forbearance God had passed over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causa de haber pasado por alto,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qu'il avait laissé impunis</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πάρεσιν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3:30, which group is specifically mentioned alongside the circumcised as those for whom God will justify by faith?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3:30, ¿qué grupo se menciona específicamente junto a los circuncidados como aquellos a quienes Dios justificará por la fe?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3:30, quel groupe est spécifiquement mentionné aux côtés des circoncis comme ceux pour lesquels Dieu justifiera par la foi?</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uncircumcised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de la incircuncisión.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incirconcis.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ἀκροβυστίαν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all the world may become guilty before God.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 el mundo quede bajo el juicio de Dios,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tout le monde soit reconnu coupable devant Dieu.</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ὑπόδικος γένηται πᾶς ὁ κόσμος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8:26, why does the Spirit help us in our weakness?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8:26, ¿por qué el Espíritu nos ayuda en nuestra debilidad?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8:26, pourquoi l’Esprit nous aide-t-il dans notre faiblesse?</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do not know what we should pray for as we ought,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qué hemos de pedir como conviene, no lo sabemos,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ne savons pas ce qu'il nous convient de demander dans nos prières.</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τί προσευξώμεθα καθὸ δεῖ οὐκ οἴδαμεν,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8:30, what is the next thing God did for those whom He called?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8:30, ¿qué es lo siguiente que Dios hizo por aquellos a quienes llamó?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8:30, quelle est la prochaine chose que Dieu a faite pour ceux qu’il a appelés?</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whom He called, these He also justified;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los que llamó, a estos también justificó;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qu'il a appelés, il les a aussi justifiés;</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οὓς ἐκάλεσεν, τούτους καὶ ἐδικαίωσεν·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8:5, who set their minds on the things of the flesh?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8:5, ¿quiénes ponen su atención en las cosas de la carne?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8:5, qui s’intéresse aux choses de la chair?</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those who live according to the flesh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son de la carne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Ceux, en effet, qui vivent selon la chair,</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γὰρ κατὰ σάρκα ὄντες τὰ τῆς σαρκὸς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 what is a brief way of describing those who do not walk according to the flesh, but instead walk according to the Spirit?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 ¿cuál es una manera breve de describir a aquellos que no andan según la carne, sino según el Espíritu?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 quelle est une brève façon de décrire ceux qui ne marchent pas selon la chair, mais qui marchent plutôt selon l’Esprit?</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are in Christ Jesus,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los que están en Cristo Jesús,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ceux qui sont en Jésus Christ.</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 what has the law of the Spirit made Paul free from?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 ¿de qué ha liberado a Pablo la ley del Espíritu?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 de quoi la loi de l’Esprit a-t-elle libéré Paul?</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the law of sin and death.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ley del pecado y de la muerte.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loi du péché et de la mort.</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σε ἀπὸ τοῦ νόμου τῆς ἁμαρτίας καὶ τοῦ θανάτου.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8;5, what do those who live according to the flesh do?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8:5, ¿qué hacen los que son de la carne?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8:5, que font ceux qui vivent selon la chair?</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2:27, what two items don't help a person receive a favorable judgment if he is a transgressor of the law?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2:27, ¿cuáles son los dos elementos que no ayudan a que una persona reciba un juicio favorable si es transgresor de la ley?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2:27, quels sont les deux éléments qui n’aident pas une personne à recevoir un jugement favorable si elle est un transgresseur de la loi?</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with your written code and circumcision,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con la letra de la Ley y la circuncisión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en ayant la lettre de la loi et la circoncision?</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γράμματος καὶ περιτομῆς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3:26, whom does God declare righteous?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3:26, ¿a quién declara Dios justo?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3:26, qui Dieu déclare-t-il juste?</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one who has faith in Jesus.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es de la fe de Jesús.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a la foi en Jésus.</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ἐκ πίστεως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3:29, whom does Paul affirm God is the God of, in addition to the Jews?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3:29, ¿de quién afirma Pablo que Dios es Dios, además de los judíos?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3:29, de qui Paul affirme-t-il que Dieu est le Dieu, en plus des Juifs?</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Yes, of the Gentiles also,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Ciertamente, también de los gentiles,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Oui, il l'est aussi des païens,</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ναὶ καὶ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 why was the law unable to do what God did by sending His own Son?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 ¿por qué la ley no pudo hacer lo que Dios hizo al enviar a su propio Hijo?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 pourquoi la loi était-elle incapable de faire ce que Dieu a fait en envoyant son propre Fils?</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that it was weak through the flesh,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cuanto era débil por la carne,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la chair la rendait sans force,</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ᾧ ἠσθένει διὰ τῆς σαρκός,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3:15, what are some individuals' feet swift to do?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3:15, ¿qué pueden hacer rápidamente los pies de algunos individuos?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3:15, à quoi les pieds de certains individus sont-ils prompts à faire?</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“Their feet are swift to shed blood;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Sus pies se apresuran para derramar sangre;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ont les pieds légers pour répandre le sang;</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ὀξεῖς οἱ πόδες αὐτῶν ἐκχέαι αἷμα,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set their minds on the things of the flesh,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piensan en las cosas de la carne;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s'affectionnent aux choses de la chair,</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φρονοῦσιν,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3:24, by what means are we justified through the redemption that is in Christ Jesus?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3:24, ¿por qué medios somos justificados mediante la redención que es en Cristo Jesús?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3:24, par quels moyens sommes-nous justifiés par la rédemption qui est en Jésus-Christ?</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being justified freely by His grace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son justificados gratuitamente por su gracia,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ils sont gratuitement justifiés par sa grâce,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δικαιούμενοι δωρεὰν τῇ αὐτοῦ χάριτι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3:30, who will justify both the circumcised and uncircumcised through faith?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3:30, ¿quién justificará por la fe tanto a los circuncidados como a los incircuncisos?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3:30, qui justifiera les circoncis et les incirconcis par la foi?</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there is one God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Dios es uno,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 y a un seul Dieu,</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εἴπερ εἷς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3:24, by what means are we justified freely by His grace?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3:24, ¿por qué medios somos justificados gratuitamente por Su gracia?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3:24, par quels moyens sommes-nous justifiés gratuitement par sa grâce?</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redemption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mediante la redención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 moyen de la rédemption</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ἀπολυτρώσεως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2:18, in knowing His will and testing the things that differ, what are the believers instructed to approve?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2:18, al conocer Su voluntad y probar las cosas que difieren, ¿qué se les instruye a los creyentes a aprobar?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2:18, étant instruits par la loi, que devrions-nous apprécier?</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approve the things that are excellent,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apruebas lo mejor;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apprécies la différence des choses,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δοκιμάζεις τὰ διαφέροντα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8:19, what does the earnest expectation of the creation eagerly do?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8:19, ¿qué hace la ferviente expectativa de la creación?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8:19, que fait l’attente sincère de la création?</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