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what is no created thing able to do?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¿qué es lo que ninguna cosa creada puede hacer?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8:39, qu’est-ce qu’aucune chose créée n’est capable de faire?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medio de la fe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la foi</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whom does Paul thank for delivering him from this body of death?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¿a quién agradece Pablo por librarlo de este cuerpo de muerte?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7:25, qui Paul remercie-t-il de l’avoir délivré de ce corps de mort?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God—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¡Gracias doy a Dios,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Grâces soient rendues à Dieu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if Abraham were justified by works he would have been able to boast but not before whom?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si Abraham fuera justificado por las obras, habría podido jactarse, pero ¿ante quién no?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 si Abraham avait été justifié par les œuvres, il aurait pu se vanter mais pas devant qui?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before God.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ante Dios,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devant Dieu.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πρὸς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what is the status of both Jews and Greeks before God?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¿cuál es el estatus de judíos y griegos ante Dios?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quel est le statut des Juifs et des Grecs devant Dieu?</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are all under sin.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bajo el pecado.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sous l'empire du péché,</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πάντας ὑφ’ ἁμαρτίαν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how many things work together for good to those who love God?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¿cuántas cosas ayudan a bien a los que aman a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combien de choses concourent au bien de ceux qui aiment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know that all things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du reste, que toutes choses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able to separate us from the love of God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podrá separar del amor de Dios,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pourra nous séparer de l'amour de Dieu</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δυνήσεται ἡμᾶς χωρίσαι ἀπὸ τῆς ἀγάπης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who or what is a witness that Paul is not lying?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¿quién o qué es testigo de que Pablo no miente?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 qui ou quoi est témoin que Paul ne ment pas?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conscience also bearing me witness in the Holy Spirit,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conciencia me da testimonio en el Espíritu Santo,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conscience m'en rend témoignage par le Saint Esprit: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μοι τῆς συνειδήσεώς μου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confident are not able to separate us from the love of God. With what words does he describe his confidence?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confía no pueden separarnos del amor de Dios. ¿Con qué palabras describe su confianza?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dont Paul est sûr qu’elles ne sont pas capables de nous séparer de l’amour de Dieu. Avec quels mots décrit-il sa confiance?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persuaded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estoy seguro de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l'assurance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we eagerly wait for something if what condition is true?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esperamos ansiosamente algo si ¿qué condición es cierta?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nous attendons avec impatience quelque chose, si quelle condition est vraie?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we hope for what we do not see,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esperamos lo que no vemos,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nous espérons ce que nous ne voyons pas,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βλέπομεν ἐλπίζομεν,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another way to describe those who love God?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quienes aman a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façon de décrire ceux qui aiment Dieu?</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the called according to His purpose.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a los que conforme a su propósito son llamados.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appelés selon son dessein.</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κατὰ πρόθεσιν κλητοῖς οὖσιν.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what is it that all have sinned and fall short of?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¿qué es lo que todos pecaron y están destituidos?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qu’est-ce que tous ont péché et dont ils sont privés?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how does Paul emphasize the truthfulness of God in contrast to the untruthfulness of man?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¿cómo enfatiza Pablo la veracidad de Dios en contraste con la falsedad del hombre?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comment Paul met-il l’accent sur la véracité de Dieu par opposition au mensonge de l’homme?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glory of God,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gloria de Dios,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gloire de Dieu;</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δόξης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what is the second half of the quote that Paul referenced to support his statement that we should let God be true and every man a liar?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¿cuál es la segunda mitad de la cita a la que Pablo hace referencia para apoyar su afirmación de que debemos dejar que Dios sea veraz y todo hombre mentiroso?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quelle est la seconde moitié de la citation à laquelle Paul a fait référence pour étayer sa déclaration selon laquelle nous devrions laisser Dieu être vrai et tout homme menteur?</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may overcome when You are judged.”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venzas cuando seas juzgado.»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tu triomphes lorsqu'on te juge.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νικήσεις ἐν τῷ κρίνεσθαί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whom does God declare righteous?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¿a quién declara Dios justo?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3:26, qui Dieu déclare-t-il juste?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one who has faith in Jesus.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es de la fe de Jesús.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la foi en Jésus.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ἐκ πίστεως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what might be fulfilled in us who walk according to the Spirit?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¿qué podría cumplirse en nosotros que andamos según el Espíritu?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qu’est-ce qui pourrait s’accomplir en nous qui marchons selon l’Esprit?</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righteous requirement of the law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justicia de la Ley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afin que la justice de la loi</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δικαίωμα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who knows wat the mind of the Spirit is?  Be specific.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¿quién sabe cuál es la mente del Espíritu? Sea específico.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qui sait ce qu’est la pensée de l’Esprit? Soyez précis.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searches the hearts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escudriña los corazones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sonde les coeurs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ἐραυνῶν τὰς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what does Paul want to be delivered from?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¿de qué quiere ser liberado Pablo?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de quoi Paul veut-il être délivré?</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Indeed, let God be true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Antes bien, sea Dios veraz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Que Dieu, au contraire, soit reconnu pour vrai,</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γινέσθω δὲ ὁ θεὸς ἀληθής,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this body of death?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este cuerpo de muerte?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corps de cette mort?...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σώματος τοῦ θανάτου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to whom does the verse specify that the law speaks?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¿a quién especifica el versículo que habla la ley?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3:19, à qui le verset précise-t-il que la loi s’adresse?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says to those who are under the law,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dice a los que están bajo la Ley,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le dit à ceux qui sont sous la loi,</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τῷ νόμῳ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reason do some people slanderously say Paul and his associates teach for doing evil?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¿por qué algunas personas dicen calumniosamente que Pablo y sus asociados enseñan para hacer el mal?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quelle raison certaines personnes prétendent-elles de manière calomnieuse, que Paul et ses associés enseignent-ils pour avoir fait le mal?</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good may come”?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vengan bienes»?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en arrive du bien,</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when is circumcision considered profitable?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¿cuándo se considera rentable la circuncisión?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quand la circoncision est-elle considérée comme rentable?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keep the law;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guardas la Ley;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mets en pratique la loi;</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νόμον πράσσῃς·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after establishing that boasting is excluded, by what law is it said to be NOT excluded?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después de establecer que se excluye la jactancia, ¿bajo qué ley se dice que NO está excluida?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après avoir établi que la vantardise est exclue, par quelle loi est-elle dite qu’elle n’est PAS exclue?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works?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 las obras?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loi des oeuvres?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whom does Paul affirm God is the God of, in addition to the Jews?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¿de quién afirma Pablo que Dios es Dios, además de los judíos?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3:29, de qui Paul affirme-t-il que Dieu est le Dieu, en plus des Juifs?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is bosting excluded by the law of works?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¿el bosting está excluido por la ley de obras?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3:27, le bosting est-il exclu par la loi des œuvres?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of the Gentiles also,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también de los gentiles,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Oui, il l'est aussi des païens,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ναὶ καὶ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do we say by the Spirit of adoption?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decimos por el Espíritu de adopción?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8:15, que dit-on par l’Esprit d’adoption?</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we cry out, “Abba, Father.”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clamamos: «¡Abba, Padre!»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lequel nous crions: Abba! Père!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κράζομεν· Αββα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where does Paul find a law that is warring against the law in his mind?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¿dónde encuentra Pablo una ley que esté en guerra contra la ley en su mente?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où Paul trouve-t-il une loi qui, dans son esprit, est en guerre contre la loi?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see another law in my members,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veo otra ley en mis miembros,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vois dans mes membres une autre loi,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βλέπω δὲ ἕτερον νόμον ἐν τοῖς μέλεσίν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Him who loved us, what are we in things like tribulation, distress, persecution, famine, nakedness, peril, or sword?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por medio de Aquel que nos amó, ¿qué somos en cosas como la tribulación, la angustia, la persecución, el hambre, la desnudez, el peligro o la espada?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8:37, par Celui qui nous a aimés, que sommes-nous dans des choses comme la tribulation, la détresse, la persécution, la famine, la nudité, le péril ou l’épée?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more than conquerors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más que vencedores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plus que vainqueurs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ὑπερνικῶμεν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3:14, what is said to be full of cursing and bitterness?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3:14, ¿qué se dice que está lleno de maldición y amargura?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3:14, qu’est-ce qui est dit être plein de malédiction et d’amertume?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“Whose mouth is full of cursing and bitterness.”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boca está llena de maldición y de amargura.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bouche est pleine de malédiction et d'amertume;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τὸ στόμα ἀρᾶς καὶ πικρίας γέμει·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made Paul free from?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¿de qué ha liberado a Pablo la ley del Espíritu?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de quoi la loi de l’Esprit a-t-elle libéré Paul?</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but by the law of faith.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sino por la ley de la fe.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mais par la loi de la foi.</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οὐχί, ἀλλὰ διὰ νόμου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law of sin and death.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ley del pecado y de la muerte.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 et de la mort.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 ἀπὸ τοῦ νόμου τῆς ἁμαρτίας καὶ τοῦ θανάτου.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how does Paul describe himself when stating that he finds that evil is present with him.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¿cómo se describe Pablo a sí mismo cuando afirma que encuentra que el mal está presente en él?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comment Paul se décrit-il lorsqu’il déclare qu’il constate que le mal est présent en lui?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one who wills to do good.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queriendo yo hacer el bien,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veux faire le bien,</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θέλοντι ἐμοὶ ποιεῖν τὸ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which specific accusation does Paul rhetorically ask the one who abhors idols?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acusación específica le hace Pablo retóricamente al que aborrece los ídolos?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quelle accusation spécifique Paul adresse-t-il rhétoriquement à celui qui a horreur des idoles?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rob temples?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¿cometes sacrilegio?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commets des sacrilèges!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ἱεροσυλεῖς;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what does the Spirit Himself bare witness with our spirit?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¿qué da testimonio el Espíritu mismo a nuestro espíritu?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8:16, de quoi l’Esprit lui-même rend-il témoignage à notre esprit?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are children of God,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somos hijos de Dios.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sommes enfants de Dieu.</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ἐσμὲν τέκνα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how is God's mercy received by believers?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¿cómo reciben los creyentes la misericordia de Dios?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qui a reçu la propitiation par son sang?</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puso como propiciación por medio de la fe en su sangre,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lui que Dieu a destiné, par son sang, à être, pour ceux qui croiraient victime propitiatoire,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πίστεως ἐν τῷ αὐτοῦ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Spirit did you receive? Be specific.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Espíritu recibiste? Sea específico.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quel Esprit avez-vous reçu? Soyez précis.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3:10, how does the verse begin when quoting the Psalmist's declaration about the righteousness of mankind?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3:10, ¿cómo comienza el versículo cuando cita la declaración del salmista acerca de la justicia de la humanidad?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3:10, comment le verset commence-t-il en citant la déclaration du Psalmiste sur la justice de l’humanité?</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received the Spirit of adoption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habéis recibido el Espíritu de adopción,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reçu un Esprit d'adoption,</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ἐλάβετε πνεῦμα υἱοθεσίας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a person who does not have the Spirit of Christ does not belong to whom?  Be specific.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la persona que no tiene el Espíritu de Cristo, ¿de quién no es? Sea específico.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une personne qui n’a pas l’Esprit du Christ n’appartient pas à qui? Soyez précis.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not His.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de él.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lui appartient pas.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οὐκ ἔστιν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who cannot please God?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¿quién no puede agradar a Dios?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qui ne peut plaire à Dieu?</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those who are in the flesh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viven según la carne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ceux qui vivent selon la chair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ἐν σαρκὶ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in his members bringing him into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en sus miembros que lo lleva a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7:23, Paul voit une autre loi dans ses membres l’amenant à quoi?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bringing me into captivity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me lleva cautivo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me rend captif</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αἰχμαλωτίζοντά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addition to being an instructor of the foolish, who else do those who know God's law teach?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además de ser instructor de los necios, ¿a quién más enseñan los que conocen la ley de Dios?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en plus d’être un instructeur pour les insensés, qui d’autre ceux qui connaissent la loi de Dieu enseignent-ils?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teacher of babes,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maestro de niños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maître des ignorants,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διδάσκαλον νηπίων,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is a brief way of describing those who do not walk according to the flesh, but instead walk according to the Spirit?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¿cuál es una manera breve de describir a aquellos que no andan según la carne, sino según el Espíritu?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 quelle est une brève façon de décrire ceux qui ne marchent pas selon la chair, mais qui marchent plutôt selon l’Esprit?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“There is none righteous,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«No hay justo,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Il n'y a point de juste,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Οὐκ ἔστιν δίκαιος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in Christ Jesus,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están en Cristo Jesús,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en Jésus Christ.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circumcision is a matter of the heart, by the Spirit, and not in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la circuncisión es cuestión del corazón, por el Espíritu, ¿y no en qué?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la circoncision est une affaire de cœur, par l’Esprit, et pas en quoi?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the letter;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según la letra.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selon la lettre.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γράμματι,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what do we conclude about boasting with regard to being justified by the law of faith?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¿a qué concluimos acerca de jactarnos con respecto a ser justificados por la ley de la fe?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3:27, que concluons-nous de la vantardise quant au fait d’être justifié par la loi de la foi?</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excluded.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Queda excluida.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exclu.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ἐξεκλείσθη.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circumcision of the heart is not done in the letter but in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la circuncisión del corazón no se hace en la letra sino ¿en qué?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la circoncision du cœur ne se fait pas dans la lettre mais dans quoi?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Spirit,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espíritu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l'esprit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3:17, what specifically have those who are unrighteous according to the Scripture not known?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3:17, ¿qué es lo que específicamente no saben los que son injustos según las Escrituras?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3:17, qu’est-ce que ceux qui sont injustes selon l’Écriture ne savent pas spécifiquement?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way of peace they have not known.”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conocieron camino de paz.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connaissent pas le chemin de la paix;</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ὁδὸν εἰρήνης οὐκ ἔγνωσαν.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help us in our weakness?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nos ayuda en nuestra debilidad?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nous aide-t-il dans notre faiblesse?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does the whole creation do until now?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hace toda la creación hasta ahora?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 fait jusqu’à présent toute la création?</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do not know what we should pray for as we ought,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hemos de pedir como conviene, no lo sabemos,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ne savons pas ce qu'il nous convient de demander dans nos prières.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τί προσευξώμεθα καθὸ δεῖ οὐκ οἴδαμεν,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how does it describe the Gentiles who do by nature the things contained in the law even though they do not have the law?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¿cómo describe a los gentiles que hacen por naturaleza las cosas contenidas en la ley aunque no tienen la ley?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comment décrit-il les Gentils qui font par nature les choses contenues dans la loi même s’ils n’ont pas la loi?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 law to themselves,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ley para sí mismos,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loi pour eux-mêmes;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ἑαυτοῖς εἰσιν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Spirit life?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Espíritu es vida?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l’Esprit est-il la vie?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is life because of righteousness.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vive a causa de la justicia.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est vie à cause de la justice.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πνεῦμα ζωὴ διὰ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groans and labors with birth pangs together until now.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gime a una, y a una está con dolores de parto hasta ahora.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soupire et souffre les douleurs de l'enfantement.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συστενάζει καὶ συνωδίνει ἄχρι τοῦ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by whom will God judge the secrets of men?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¿por quién juzgará Dios los secretos de los hombres?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par qui Dieu jugera-t-il les secrets des hommes?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Jesus Christ,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Jesucristo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jugera par Jésus Christ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in this verse, what is said to be apart from the law and witnessed by the Law and the Prophets?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en este versículo, ¿qué se dice que está aparte de la ley y atestiguado por la Ley y los Profetas?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3:22, dans ce verset, qu’est-ce qui est dit en dehors de la loi et dont témoignent la Loi et les prophètes?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God,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justicia de Dios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justice de Dieu</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the body is dead but the Spirit is life if what condition is satisfied?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el cuerpo está muerto pero el Espíritu es vida si ¿qué condición se cumple?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le corps est mort mais l’Esprit est vie si quelle condition est remplie?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in you,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Cristo está en vosotros,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est en vous,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some people say that Paul and his companions slanderously say that we should do evil that good may come. What does he say others say about this statement?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algunas personas dicen que Pablo y sus compañeros dicen calumniosamente que debemos hacer el mal para que venga el bien. ¿Qué dice que dicen los demás sobre esta afirmación?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3:8, certaines personnes disent que Paul et ses compagnons disent de manière calomnieuse que nous devrions faire le mal pour que le bien arrive. Que dit-il que les autres disent de cette déclaration?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some affirm that we say.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afirman que nosotros decimos):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prétendent que nous le disons?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καθώς φασίν τινες ἡμᾶς λέγειν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there is one God who will justify who by faith in addition to the uncircumcised?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¿hay un solo Dios que justificará a quién por la fe, además de a los incircuncisos?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il y a un seul Dieu qui justifiera qui par la foi en plus des incirconcis?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justify the circumcised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justificará por la fe a los de la circuncisión,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circoncis,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δικαιώσει περιτομὴν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what is said to be profitable if one keeps the law?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¿qué se dice que es provechoso si uno guarda la ley?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qu’est-ce qui est utile si l’on observe la loi?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circumcision is indeed profitable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circuncisión, en verdad, aprovecha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circoncision est utile,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Περιτομὴ μὲν γὰρ ὠφελεῖ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with whom are we join heirs if we suffer whith Christ?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¿con quién somos coherederos si sufrimos con Cristo?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avec qui sommes-nous héritiers si nous souffrons avec Christ?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joint heirs with Christ,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coherederos con Cristo,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cohéritiers de Christ,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συγκληρονόμοι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in whose sight is no flesh justified by the deeds of the law?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¿a ojos de quién ninguna carne es justificada por las obras de la ley?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aux yeux de qui aucune chair n’est-elle justifiée par les œuvres de la loi?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His sight,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él,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lui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 how did Paul respond when asked if there was any advantage to being a Jew or if there was any value in circumcision?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 ¿cómo respondió Pablo cuando le preguntaron si había alguna ventaja en ser judío o si tenía algún valor la circuncisión?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 comment Paul a-t-il répondu lorsqu’on lui a demandé s’il y avait un avantage à être juif ou si la circoncision avait une valeur?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in every way!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mucho, en todos los aspectos.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grand de toute manière,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πολὺ κατὰ πάντα τρόπον.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whom are we more than conquerors?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¿mediante quién somos más que vencedores?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par qui sommes-nous plus que vainqueurs?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who loved us.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aquel que nos amó.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celui qui nous a aimés.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ἀγαπήσαντος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in his members, what is is warring agains?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en sus miembros, ¿contra qué está en guerra?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7:23, Paul voit une autre loi dans ses membres, contre quoi est-il en guerre?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3:18, what is specifically lacking before the eyes of those being described in this verse?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3:18, ¿qué es lo que específicamente falta ante los ojos de quienes se describen en este versículo?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3:18, qu’est-ce qui manque spécifiquement aux yeux de ceux qui sont décrits dans ce verset?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 fear of God before their eyes.”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temor de Dios delante de sus ojos.»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de Dieu n'est pas devant leurs yeux.</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φόβος θεοῦ ἀπέναντι τῶν ὀφθαλμῶν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made Paul free from the law of sin and death?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a Pablo libre de la ley del pecado y de la muerte?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qui a libéré Paul de la loi du péché et de la mort?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law of the Spirit of life in Christ Jesus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ley del Espíritu de vida en Cristo Jesús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la loi de l'esprit de vie en Jésus Christ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τοῦ πνεύματος τῆς ζωῆς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what is the means by which righteousness from God comes upon all who believe?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¿cuál es el medio por el cual la justicia de Dios viene a todos los que creen?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3:22, quel est le moyen par lequel la justice de Dieu vient sur tous ceux qui croient?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in Jesus Christ,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la fe en Jesucristo,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en Jésus Christ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πίστεως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what is the action performed by the law and the prophets concerning the righteousness of God apart from the law?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¿cuál es la acción realizada por la ley y los profetas respecto a la justicia de Dios fuera de la ley?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3:21, quelle est l’action accomplie par la loi et les prophètes concernant la justice de Dieu en dehors de la loi?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witnessed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testificada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laquelle rendent témoignage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μαρτυρουμένη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what do Gentiles show is written in their hearts when they do by nature the things contained in the law?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¿qué muestran los gentiles que está escrito en sus corazones cuando hacen por naturaleza las cosas contenidas en la ley?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2:15, qu’est-ce qui est écrit dans leur cœur chez les Gentils lorsqu’ils font par nature les choses contenues dans la loi?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show the work of the law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mostrando la obra de la Ley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montrent que l'oeuvre de la loi</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ἐνδείκνυνται τὸ ἔργον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warring against the law of my mind,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rebela contra la ley de mi mente,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lutte contre la loi de mon entendement,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ἀντιστρατευόμενον τῷ νόμῳ τοῦ νοός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7:22, how does Paul feel about God's law?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7:22, ¿qué opina Pablo acerca de la ley de Dios?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7:22, que pense Paul de la loi de Dieu?</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delight in the law of God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deleito en la ley de Dios;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prends plaisir à la loi de Dieu,</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συνήδομαι γὰρ τῷ νόμῳ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if Abraham was justified by works, what would he have?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si Abraham fuera justificado por las obras, ¿qué tendría?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 si Abraham était justifié par les œuvres, qu’aurait-il?</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has something to boast about,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tendría de qué gloriarse,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 sujet de se glorifier,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ἔχει καύχημα·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groans and labors with birth pangs together until now?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gemidos y dolores de parto juntos hasta ahora?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qu’est-ce qui gémit et travaille ensemble jusqu’à présent?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whole creation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toda la creación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jusqu'à ce jour, la création tout entière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πᾶσα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 fill in the blanks: ___ ___ ___ we say that ____ our ____ ____ ____ according to the flesh?"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 completa los espacios en blanco: ____, ___, diremos que ___ ___, nuestro ___ según la carne?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 complétez les espaces vides: ___ dirons-nous ___ ____, notre ___, ___ ____ selon la chair?</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that Abraham our father has found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halló Abraham, nuestro padre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qu'Abraham, notre père,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εὑρηκέναι Ἀβραὰμ τὸν προπάτορα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3:31, what question does Paul ask to clarify the relationship between law and faith?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3:31, ¿qué pregunta hace Pablo para aclarar la relación entre ley y fe?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3:31, quelle question Paul pose-t-il pour clarifier la relation entre la loi et la foi?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then make void the law through faith?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¿por la fe invalidamos la Ley?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Anéantissons-nous donc la loi par la foi?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οὖν καταργοῦμεν διὰ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How does Paul conclude that a man is justified before God?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¿Cómo concluye Pablo que un hombre está justificado ante Dios?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3:28, comment Paul conclut-il qu’un homme est justifié devant Dieu?</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what condition must we satisfy to be joint heirs with Christ?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¿qué condición debemos cumplir para ser coherederos con Cristo?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quelle condition devons-nous remplir pour être cohéritiers de Christ?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we suffer with Him,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padecemos juntamente con él,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toutefois nous souffrons avec lui,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συμπάσχομεν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bringing him into captivity to what?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que lo lleva cautivo ¿a qué?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Paul voit une autre loi le mettre en captivité et à quoi?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law of sin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ley del pecado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 ἐν τῷ νόμῳ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by delivering up His Son for us all, what did God not do?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al entregar a Su Hijo por todos nosotros, ¿qué no hizo Dios?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en livrant son Fils pour nous tous, qu’est-ce que Dieu n’a pas fait?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did not spare His own Son,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escatimó ni a su propio Hijo,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n'a point épargné son propre Fils,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γε τοῦ ἰδίου υἱοῦ οὐκ ἐφείσατο,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Paul asks if God is the God of the Jews only.  Then before giving the answer he asks another question.  What did he ask?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Pablo pregunta si Dios es el Dios de los judíos únicamente. Luego antes de dar la respuesta hace otra pregunta. ¿Qué preguntó?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3:29, Paul demande si Dieu est le Dieu des Juifs uniquement. Puis avant de donner la réponse, il pose une autre question. Qu'est-ce que j'ai demandé?</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He not also the God of the Gentiles?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también Dios de los gentiles?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l'est-il pas aussi des païens?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καὶ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what does Paul ask so that he can be free from his body of death?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¿qué pide Pablo para poder ser libre de su cuerpo de muerte?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que demande Paul pour pouvoir être libéré de son corps de mort?</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deliver me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me librará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me délivrera</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με ῥύσεται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faith apart from the deeds of the law.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fe sin las obras de la Ley.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sans les oeuvres de la loi.</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πίστει ἄνθρωπον χωρὶς ἔργων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when the Spirit Himself makes intercession for us, what does he do that cannot be uttered?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cuando el Espíritu mismo intercede por nosotros, ¿qué hace que no pueda ser expresado?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lorsque l’Esprit lui-même intercède pour nous, que fait-il qui ne puisse être prononcé?</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groanings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gemidos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soupirs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στεναγμοῖς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2:28, how does the verse specify what circumcision is not?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2:28, ¿cómo especifica el versículo qué no es la circuncisión?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2:28, comment le verset précise-t-il ce que la circoncision n’est pas?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is circumcision that which is outward in the flesh;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es la circuncisión la que se hace exteriormente en la carne;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circoncision, ce n'est pas celle qui est visible dans la chair.</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ἐν τῷ φανερῷ ἐν σαρκὶ περιτομή·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first pair of items?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primer par de elementos?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Quelle est la première paire d’éléments?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neither death nor life,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ni la muerte ni la vida,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ni la mort ni la vie,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οὔτε θάνατος οὔτε ζωὴ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Spirit set their minds on?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es lo que piensan los que son del Espíritu?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à quoi pensent ceux qui vivent selon l’Esprit?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cosas del Espíritu.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l'esprit.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why must we suffer with Christ to be joint heirs with Christ?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¿por qué debemos sufrir con Cristo para ser coherederos con Cristo?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pourquoi devons-nous souffrir avec Christ pour être cohéritiers de Christ?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also be glorified together.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juntamente con él seamos glorificados.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glorifiés avec lui.</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συνδοξασθῶμεν.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what words are used to describe that we are obligated to not live according the flesh?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¿qué palabras se usan para describir que estamos obligados a no vivir según la carne?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8:12, quels mots sont utilisés pour décrire le fait que nous sommes obligés de ne pas vivre selon la chair?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a question is asked to emphasize that there is no condemnation to those who walk after the Spirit.  What is this question?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se hace una pregunta para enfatizar que no hay condenación para aquellos que caminan según el Espíritu. ¿Cuál es esta pregunta?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8:33, une question est posée pour souligner qu’il n’y a aucune condamnation pour ceux qui marchent selon l’Esprit. Quelle est cette question?</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bring a charge against God’s elect?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acusará a los escogidos de Dios?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accusera les élus de Dieu?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ἐγκαλέσει κατὰ ἐκλεκτῶν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what idea did Paul propose that lead some to say that God is unjust?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¿qué idea propuso Pablo que llevó a algunos a decir que Dios es injusto?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quelle idée Pau a-t-il proposée pour amener certains à dire que Dieu est injuste?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our unrighteousness demonstrates the righteousness of God,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nuestra injusticia hace resaltar la justicia de Dios,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notre injustice établit la justice de Dieu,</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ἀδικία ἡμῶν θεοῦ δικαιοσύνην συνίστησιν,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called?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llamó?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appelés?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called, these He also justified;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llamó, a estos también justificó;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appelés, il les a aussi justifiés;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ἐκάλεσεν, τούτους καὶ ἐδικαίωσεν·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God will give life to your mortal bodies if what conditions is satisfied,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Dios dará vida a vuestros cuerpos mortales si se cumplen las condiciones,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Dieu donnera la vie à vos corps mortels si quelles conditions sont remplies,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Spirit of Him who raised Jesus from the dead dwells in you,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Espíritu de aquel que levantó de los muertos a Jesús está en vosotros,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l'Esprit de celui qui a ressuscité Jésus d'entre les morts habite en vous,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πνεῦμα τοῦ ἐγείραντος τὸν Ἰησοῦν ἐκ νεκρῶν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who is risen and at the right had of God?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¿quién resucitó y estaba a la derecha de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qui est ressuscité et à la droite de Dieu?</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Christ who died,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el que murió;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 mort;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ὁ ἀποθανών,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we are debtors—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deudores somos,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ἀδελφοί, ὀφειλέται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condition is given for the uncircumcised man to judge the circumcised who, with the written code and circumcision, is a transgressor of the law?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¿qué condición se da para que el incircunciso juzgue al circuncidado que, con el código escrito y la circuncisión, es transgresor de la ley?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quelle condition est posée pour que l’incirconcis juge le circoncis qui, avec le code écrit et la circoncision, est un transgresseur de la loi?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fulfills the law,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guarda perfectamente la Ley,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accomplit la loi,</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νόμον τελοῦσα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3:16, what specifically is said to be present in the paths of those described in the verse?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3:16, ¿qué se dice específicamente que está presente en los caminos de aquellos descritos en el versículo?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3:16, qu’est-ce qui est spécifiquement présent sur les chemins de ceux décrits dans le verset?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Destruction and misery are in their ways;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destrucción y miseria hay en sus caminos;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destruction et le malheur sont sur leur route;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σύντριμμα καὶ ταλαιπωρία ἐν ταῖς ὁδοῖς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believers are justified freely by His grace through the redemption found where?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los creyentes son justificados gratuitamente por Su gracia mediante la redención que se encuentra ¿dónde?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les croyants sont justifiés gratuitement par Sa grâce à travers la rédemption trouvée où?</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Christ Jesus,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Jésus Christ.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through whom does Paul see deliverance from his body of death?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¿a través de quién ve Pablo la liberación de su cuerpo de muerte?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7:25, par qui Paul voit-il la délivrance de son corps de mort?</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Jesus Christ our Lord!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Jesucristo Señor nuestro!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 notre Seigneur!...</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how does God justify the uncircumcised?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¿cómo justifica Dios a los circuncidados?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comment Dieu justifie-t-il les incirconcis?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