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2:26, what rhetorical question is asked about an uncircumcised man who keeps the righteous requirements of the law?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2:26, ¿qué pregunta retórica se hace acerca de un hombre incircunciso que guarda los justos requisitos de la ley?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2:26, quelle question rhétorique est posée à propos d’un homme incirconcis qui observe les justes exigences de la loi?</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their unbelief make the faithfulness of God without effect?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 incredulidad, ¿habrá hecho nula la fidelidad de Dios?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leur incrédulité anéantira-t-elle la fidélité de Dieu?</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ἡ ἀπιστία αὐτῶν τὴν πίστιν τοῦ θεοῦ καταργήσει;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2:20, in addition to being a teacher of babes, who else do those who know God's law instruct?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2:20, además de ser maestros de niños, ¿a quién más instruyen los que conocen la ley de Dios?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2:20, en plus d’être un éducateur pour les bébés, qui d’autre ceux qui connaissent la loi de Dieu instruisent-ils?</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 instructor of the foolish,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instructor de los ignorantes,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docteur des insensés,</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παιδευτὴν ἀφρόνων,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2:26, who can be considered as if he were circumcised if he keeps the righteous requirements of the law?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2:26, ¿a quién se le puede considerar circuncidado si guarda los justos requisitos de la ley?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2:26, qui peut être considéré comme circoncis s’il observe les justes exigences de la loi?</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if an uncircumcised man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si el incircunciso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donc l'incirconcis</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οὖν ἡ ἀκροβυστία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 how did Paul respond when asked if there was any advantage to being a Jew or if there was any value in circumcision?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 ¿cómo respondió Pablo cuando le preguntaron si había alguna ventaja en ser judío o si tenía algún valor la circuncisión?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 comment Paul a-t-il répondu lorsqu’on lui a demandé s’il y avait un avantage à être juif ou si la circoncision avait une valeur?</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Much in every way!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mucho, en todos los aspectos.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grand de toute manière,</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πολὺ κατὰ πάντα τρόπον.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2:20 an instructor of the foolish is expected to be a teacher of babes, having the form of knowledge and truth in what?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2:20, se espera que un instructor de los necios sea maestro de los niños, que tenga la forma del conocimiento y de la verdad ¿en qué?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2:20, Pourquoi attend-on d’un instructeur des insensés qu’il soit un enseignant des enfants et qu’il ait une forme de connaissance et de vérité?</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law.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tienes en la Ley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tu as dans la loi</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νόμῳ—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3:13, what have people used their tongues for as Paul cites Psalm 5 to describe the sinfulness of humanity?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3:13, ¿para qué ha usado la gente su lengua cuando Pablo cita el Salmo 5 para describir la pecaminosidad de la humanidad?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3:13, à quoi les gens ont-ils utilisé leur langue alors que Paul cite le Psaume 5 pour décrire l’absence de péché de l’humanité?</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not his uncircumcision be counted as circumcision?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será considerada su incircuncisión como circuncisión?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 incirconcision ne sera-t-elle pas tenue pour circoncision?</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 ἡ ἀκροβυστία αὐτοῦ εἰς περιτομὴν λογισθήσεται;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their tongues they have practiced deceit”;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su lengua engañan.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se servent de leurs langues pour tromper;</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αὐτῶν, ταῖς γλώσσαις αὐτῶν ἐδολιοῦσαν,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3:29, whom does Paul affirm God is the God of, in addition to the Jews?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3:29, ¿de quién afirma Pablo que Dios es Dios, además de los judíos?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3:29, de qui Paul affirme-t-il que Dieu est le Dieu, en plus des Juifs?</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Yes, of the Gentiles also,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Ciertamente, también de los gentiles,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Oui, il l'est aussi des païens,</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ναὶ καὶ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3:21, how is the righteousness of God now revealed?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3:21, ¿cómo se revela ahora la justicia de Dios?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3:21, comment la justice de Dieu est-elle désormais révélée?</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the righteousness of God apart from the law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aparte de la Ley,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maintenant, sans la loi est manifestée la justice de Dieu,</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χωρὶς νόμου δικαιοσύνη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3:20, we obtain what by the law?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3:20, ¿qué obtenemos por medio de la ley?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3:20, qu’est-ce que la loi nous apporte, qui n’a rien à voir avec le fait d’être justifié par les actes de la loi?</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the knowledge of sin.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el conocimiento del pecado.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vient la connaissance du péché.</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ἐπίγνωσις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2:21, what question does Paul ask a person who preaches that a man should not steal?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2:21, ¿qué pregunta le hace Pablo a una persona que predica que el hombre no debe robar?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2:21, quelle question Paul pose-t-il à une personne qui prêche qu’il ne faut pas voler?</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steal?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¿robas?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dérobes!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κλέπτεις;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2:21, after the apostle Paul mentions that one teaches others, what question does he pose to highlight the inconsistency in the teacher's behavior?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2:21, después de que el apóstol Pablo menciona que uno enseña a otros, ¿qué pregunta plantea para resaltar la inconsistencia en el comportamiento del maestro?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2:21, après que l'apôtre Paul a mentionné que l'on enseigne aux autres, quelle question pose-t-il pour souligner l'incohérence dans le comportement de l'enseignant?</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2:29, what makes a Jew a real Jew?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2:29, ¿qué hace que un judío sea un verdadero judío?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2:29, qu’est-ce qui fait qu’un Juif est un vrai Juif?</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teach yourself?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 enseñas a ti mismo?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ne t'enseignes pas toi-même!</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σεαυτὸν οὐ διδάσκεις;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2:18, how do you know His will and approve the things that are excellent?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2:18, ¿cómo puedes conocer Su voluntad y aprobar las cosas excelentes?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2:18, comment connaître sa volonté et approuver les choses excellentes?</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being instructed out of the law,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instruido por la Ley,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étant instruit par la loi;</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κατηχούμενος ἐκ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3:17, what specifically have those who are unrighteous according to the Scripture not known?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3:17, ¿qué es lo que específicamente no saben los que son injustos según las Escrituras?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3:17, qu’est-ce que ceux qui sont injustes selon l’Écriture ne savent pas spécifiquement?</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way of peace they have not known.”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conocieron camino de paz.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ne connaissent pas le chemin de la paix;</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ὁδὸν εἰρήνης οὐκ ἔγνωσαν.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3:19, the law speaks to those who are under the law to accomplish two things.  What is the first?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3:19, la ley habla a los que están bajo la ley para que realicen dos cosas. ¿Cuál es el primero?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3:19, la loi s’adresse à ceux qui sont sous la loi pour accomplir deux choses. Quel est le premier?</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every mouth may be stopped,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toda boca se cierre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toute bouche soit fermée,</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πᾶν στόμα φραγῇ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3:20, how is the knowledge of sin obtained?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3:20, ¿cómo se obtiene el conocimiento del pecado?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3:20, que recevons-nous par la loi?</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by the law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que por medio de la Ley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c'est par la loi</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γὰρ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2:24, what is the reason stated for the name of God being blasphemed among the Gentiles?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2:24, ¿cuál es la razón declarada para que el nombre de Dios sea blasfemado entre los gentiles?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2:24, quelle est la raison invoquée pour que le nom de Dieu soit blasphémé parmi les Gentils?</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is a Jew who is one inwardly;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es judío el que lo es en lo interior,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 Juif, c'est celui qui l'est intérieurement;</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ὁ ἐν τῷ κρυπτῷ Ἰουδαῖος,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of you,” as it is written.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 vosotros.»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à cause de vous</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3:9, who is under sin?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3:9, ¿quién dice Pablo que está bajo pecado?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3:9, qui est sous le péché selon Paul?</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have previously charged both Jews and Greeks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hemos demostrado que todos, tanto judíos como gentiles,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avons déjà prouvé que tous, Juifs et Grecs,</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προῃτιασάμεθα γὰρ Ἰουδαίους τε καὶ Ἕλληνας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3:10, how is the statement emphasized that says that there is none righteous?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3:10, ¿cómo se enfatiza la afirmación que dice que no hay justo?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3:10, comment la déclaration selon laquelle il n’y a personne de juste est-elle soulignée?</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 not one;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aun uno;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Pas même un seul;</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εἷς,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3:21, what is the action performed by the law and the prophets concerning the righteousness of God apart from the law?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3:21, ¿cuál es la acción realizada por la ley y los profetas respecto a la justicia de Dios fuera de la ley?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3:21, quelle est l’action accomplie par la loi et les prophètes concernant la justice de Dieu en dehors de la loi?</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being witnessed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testificada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laquelle rendent témoignage</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μαρτυρουμένη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 if Abraham were justified by works he would have been able to boast but not before whom?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 si Abraham fuera justificado por las obras, habría podido jactarse, pero ¿ante quién no?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4:2, si Abraham avait été justifié par les œuvres, il aurait pu se vanter mais pas devant qui?</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not before God.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ante Dios,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non devant Dieu.</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πρὸς θεόν,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3:20, who will be justified by the deeds of the law?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3:20, ¿quiénes serán justificados por las obras de la ley?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3:20, qui sera justifié par les œuvres de la loi?</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2:23, to whom does Paul address the question: do you dishonor God through breaking the law?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2:23, ¿a quién dirige Pablo la pregunta: ¿con infracción de la Ley deshonras a Dios?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2:23, à qui Paul dit-il : « Vous déshonorez Dieu en transgressant la loi ! »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 flesh will be justified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ningún ser humano será justificado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nul ne sera justifié</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δικαιωθήσεται πᾶσα σὰρξ</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3:22, what is the means by which righteousness from God comes upon all who believe?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3:22, ¿cuál es el medio por el cual la justicia de Dios viene a todos los que creen?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3:22, quel est le moyen par lequel la justice de Dieu vient sur tous ceux qui croient?</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faith in Jesus Christ,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medio de la fe en Jesucristo,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foi en Jésus Christ</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πίστεως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2:25, what does the verse say will make your circumcision become uncircumcision?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2:25, ¿qué dice el versículo que hará que tu circuncisión se convierta en incircuncisión?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2:25, qu’est-ce qui, selon le verset, fera de votre circoncision une incirconcision?</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you are a breaker of the law,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eres transgresor de la Ley,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tu transgresses la loi,</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παραβάτης νόμου 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2:27, what will the physically uncircumcised who fulfills the law judge the circumsized to be if they don't fulfill the law?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2:27, ¿cómo juzgará el físicamente incircunciso que cumple la ley a los circuncidados si no cumplen la ley?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2:27, que jugeront les incirconcis physiquement qui accomplissent la loi des circoncis s’ils n’accomplissent pas la loi?</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a transgressor of the law?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eres transgresor de la Ley.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toi qui la transgresses,</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παραβάτην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2:19, what specifically does Paul say some Jews feel in regard to themselves being a guide to the blind?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2:19, ¿qué dice específicamente Pablo que sienten unos de los judíos con respecto a sí mismos como guía de los ciegos?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2:19, que ressentent précisément certains Juifs, selon Paul, lorsqu’ils se présentent comme guides des aveugles?</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are confident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estás convencido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toi qui te flattes d'être</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πέποιθάς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3:21, what is the state of the righteousness of God apart from the law?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3:21, ¿cuál es el estado de la justicia de Dios sin la ley?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3:21, quel est l’état de la justice de Dieu sans la loi?</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who make your boast in the law,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que te jactas de la Ley,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Toi qui te fais une gloire de la loi,</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ἐν νόμῳ καυχᾶσαι,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revealed,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 manifestado la justicia de Dios,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maintenant, sans la loi est manifestée la justice de Dieu,</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πεφανέρωται,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3:18, what is specifically lacking before the eyes of those being described in this verse?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3:18, ¿qué es lo que específicamente falta ante los ojos de quienes se describen en este versículo?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3:18, qu’est-ce qui manque spécifiquement aux yeux de ceux qui sont décrits dans ce verset?</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no fear of God before their eyes.”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hay temor de Dios delante de sus ojos.»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crainte de Dieu n'est pas devant leurs yeux.</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ἔστιν φόβος θεοῦ ἀπέναντι τῶν ὀφθαλμῶν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 what question does Paul ask regarding the value of a specific Jewish rite immediately following the statement "What advantage then has the Jew?"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 ¿qué pregunta hace Pablo con respecto al valor de un rito judío específico inmediatamente después de la afirmación "¿Qué ventaja tiene, pues, el judío?"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 quelle question Paul pose-t-il concernant la valeur d'un rite juif spécifique immédiatement après la déclaration « Quel avantage a alors le Juif?</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what is the profit of circumcision?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qué aprovecha la circuncisión?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quelle est l'utilité de la circoncision?</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τίς ἡ ὠφέλεια τῆς περιτομῆς;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2:15, what does the Scripture say is also bearing witness, in addition to the thoughts of the Gentiles alternately accusing or else excusing them?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2:15, ¿qué dice la Escritura que también da testimonio, además de los pensamientos de los gentiles que alternativamente los acusan o los excusan?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2:15, qu’est-ce qui, selon l’Écriture, rend également témoignage, en plus des pensées des Gentils les accusant ou les excusant alternativement?</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their conscience also bearing witness,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dando testimonio su conciencia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leur conscience en rendant témoignage,</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συμμαρτυρούσης αὐτῶν τῆς συνειδήσεως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2:14, some Gentiles are a law to themselves although what?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2:14, algunos gentiles son ley para sí mismos aunque ¿qué?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2:14, certains Gentils sont une loi pour eux-mêmes, mais quoi?</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although not having the law,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estos, aunque no tengan la Ley,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sont, eux qui n'ont point la loi,</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οὗτοι νόμον μὴ ἔχοντες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3:26, for what purpose does God declare Jesus to be the justifier of the one who has faith in Jesus?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3:26, ¿con qué propósito Dios declara que Jesús es el justificador del que tiene fe en Jesús?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3:26, dans quel but Dieu déclare-t-il que Jésus justifie celui qui a foi en Jésus?</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2:17, what are persons who rest on the law and make their boast in God specifically recognized as at the beginning of the verse?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2:17, ¿qué son las personas que descansan en la ley y se jactan en Dios específicamente reconocidas al comienzo del versículo?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2:17, que sont les personnes qui s’appuient sur la loi et se glorifient en Dieu spécifiquement reconnues comme au début du verset?</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demonstrate at the present time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miras a manifestar en este tiempo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montrer sa justice dans le temps présent,</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αὐτοῦ ἐν τῷ νῦν καιρῷ,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3:4, why did Paul expect his readers to be familiar with the saying thet God may be justified in His words?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3:4, ¿por qué Pablo esperaba que sus lectores estuvieran familiarizados con el dicho de que Dios puede ser justificado en sus palabras?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3:4, pourquoi Paul s’attendait-il à ce que ses lecteurs connaissent le dicton selon lequel Dieu peut être justifié dans ses paroles?</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3:27, is bosting excluded by the law of works?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3:27, ¿el bosting está excluido por la ley de obras?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3:27, le bosting est-il exclu par la loi des œuvres?</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 but by the law of faith.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sino por la ley de la fe.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mais par la loi de la foi.</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οὐχί, ἀλλὰ διὰ νόμου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3:3, what question does Paul ask to introduce the argument about the unbelief of some affecting God's faithfulness?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3:3, ¿qué pregunta hace Pablo para introducir el argumento acerca de que la incredulidad de algunos afecta la fidelidad de Dios?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3:3, quelle question Paul pose-t-il pour introduire l'argument sur l'incrédulité de certains qui affecte la fidélité de Dieu?</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if some did not believe?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qué, si algunos de ellos han sido incrédulos?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Eh quoi! si quelques-uns n'ont pas cru,</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γάρ; εἰ ἠπίστησάν τινες,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2:24, what specifically happens to "the name of God" among the Gentiles due to the Jews' behavior, as it is written in the prophets?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2:24, ¿qué sucede específicamente con "el nombre de Dios" entre los gentiles debido al comportamiento de los judíos, como está escrito en los profetas?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2:24, qu’arrive-t-il spécifiquement au « nom de Dieu » parmi les Gentils en raison du comportement des Juifs, comme il est écrit dans les prophètes?</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blasphemed among the Gentiles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blasfemado entre los gentiles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blasphémé parmi les païens, comme cela est écrit.</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βλασφημεῖται ἐν τοῖς ἔθνεσιν, καθὼς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3:14, what is said to be full of cursing and bitterness?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3:14, ¿qué se dice que está lleno de maldición y amargura?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3:14, qu’est-ce qui est dit être plein de malédiction et d’amertume?</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Indeed you are called a Jew,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te llamas judío,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Toi qui te donnes le nom de Juif,</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σὺ Ἰουδαῖος ἐπονομάζῃ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“Whose mouth is full of cursing and bitterness.”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 boca está llena de maldición y de amargura.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Leur bouche est pleine de malédiction et d'amertume;</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ὧν τὸ στόμα ἀρᾶς καὶ πικρίας γέμει·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2:27, who is judged by the uncircumcised if he fulfills the law?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2:27, ¿quién es juzgado por el incircunciso si cumple la ley?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2:27, qui est jugé par l’incirconcis s’il accomplit la loi?</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judge you who,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 condenará a ti,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te condamnera-t-il pas,</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σὲ τὸν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2:27, who, if he fulfills the law, will judge the circumcised person who, although having the letter of the law and circumcision, is a lawbreaker?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2:27, ¿quién, si cumple la ley, juzgará al circuncidado que, aunque tiene la letra de la ley y la circuncisión, es transgresor de la ley?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2:27, qui, s’il accomplit la loi, jugera le circoncis qui, bien qu’ayant la lettre de la loi et de la circoncision, est un transgresseur de la loi?</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will not the physically uncircumcised,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que físicamente es incircunciso,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L'incirconcis de nature,</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κρινεῖ ἡ ἐκ φύσεως ἀκροβυστία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 what is the primary reason mentioned for the advantage of the Jew, or what was chiefly entrusted to them?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 ¿cuál es la razón principal mencionada para el beneficio de los judíos, o qué se les confió principalmente a ellos?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 quelle est la principale raison mentionnée pour l’avantage des Juifs, ou qu’est-ce qui leur a été principalement confié?</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Chiefly because to them were committed the oracles of God.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Primero, ciertamente, porque les ha sido confiada la palabra de Dios.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tout d'abord en ce que les oracles de Dieu leur ont été confiés.</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πρῶτον μὲν γὰρ ὅτι ἐπιστεύθησαν τὰ λόγια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3:30, there is one God who will justify who by faith in addition to the uncircumcised?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3:30, ¿hay un solo Dios que justificará a quién por la fe, además de a los incircuncisos?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3:30, il y a un seul Dieu qui justifiera qui par la foi en plus des incirconcis?</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will justify the circumcised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él justificará por la fe a los de la circuncisión,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circoncis,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δικαιώσει περιτομὴν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3:26, whom does God declare righteous?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3:26, ¿a quién declara Dios justo?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3:26, qui Dieu déclare-t-il juste?</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3:9, what is the status of both Jews and Greeks before God?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3:9, ¿cuál es el estatus de judíos y griegos ante Dios?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3:9, quel est le statut des Juifs et des Grecs devant Dieu?</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one who has faith in Jesus.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es de la fe de Jesús.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a la foi en Jésus.</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ἐκ πίστεως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2:29, from whom does the true Jew not receive priase and from whom does he receive praise?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2:29, ¿de quién no recibe alabanzas el verdadero judío y de quién recibe alabanzas?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2:29, de qui le vrai Juif ne reçoit-il pas de louanges et de qui reçoit-il des louanges?</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whose praise is not from men but from God.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alabanza del tal no viene de los hombres, sino de Dios.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louange de ce Juif ne vient pas des hommes, mais de Dieu.</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 ὁ ἔπαινος οὐκ ἐξ ἀνθρώπων ἀλλ’ ἐκ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2:18, in knowing His will and testing the things that differ, what are the believers instructed to approve?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2:18, al conocer Su voluntad y probar las cosas que difieren, ¿qué se les instruye a los creyentes a aprobar?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2:18, étant instruits par la loi, que devrions-nous apprécier?</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approve the things that are excellent,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apruebas lo mejor;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apprécies la différence des choses,</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δοκιμάζεις τὰ διαφέροντα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they are all under sin.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están bajo el pecado.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sous l'empire du péché,</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πάντας ὑφ’ ἁμαρτίαν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2:25, Paul mentions that a specific outward Jewish rite is considered reversed if the law is broken. What is this rite and what does it become?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2:25, Pablo menciona que un rito judío externo específico se considera revertido si se quebranta la ley. ¿Qué es este rito y en qué se convierte?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2:25, Paul mentionne qu'un rite juif extérieur spécifique est considéré comme annulé si la loi est enfreinte. Quel est ce rite et que devient-il?</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your circumcision has become uncircumcision.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tu circuncisión viene a ser incircuncisión.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 circoncision devient incirconcision.</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περιτομή σου ἀκροβυστία γέγονεν.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3:15, what are some individuals' feet swift to do?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3:15, ¿qué pueden hacer rápidamente los pies de algunos individuos?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3:15, à quoi les pieds de certains individus sont-ils prompts à faire?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“Their feet are swift to shed blood;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Sus pies se apresuran para derramar sangre;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ont les pieds légers pour répandre le sang;</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ὀξεῖς οἱ πόδες αὐτῶν ἐκχέαι αἷμα,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3:23, what is it that all have sinned and fall short of?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3:23, ¿qué es lo que todos pecaron y están destituidos?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3:23, qu’est-ce que tous ont péché et dont ils sont privés?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glory of God,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gloria de Dios,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gloire de Dieu;</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δόξης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2:21, whom does Paul ask, do you not teach yourself?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2:21, ¿a quién le pregunta Pablo: ¿No te enseñas a ti mismo?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2:21, à qui Paul demande-t-il : « Tu ne t’enseignes pas toi-même?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therefore, who teach another,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pues, que enseñas a otro,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toi donc, qui enseignes les autres,</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οὖν διδάσκων ἕτερον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3:27, what do we conclude about boasting with regard to being justified by the law of faith?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3:27, ¿a qué concluimos acerca de jactarnos con respecto a ser justificados por la ley de la fe?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3:27, que concluons-nous de la vantardise quant au fait d’être justifié par la loi de la foi?</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excluded.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Queda excluida.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exclu.</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ἐξεκλείσθη.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3:30, how does God justify the circumcised?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3:30, ¿cómo justifica Dios a los circuncidados?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3:30, comment Dieu justifie-t-il les circoncis?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faith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él justificará por la fe a los de la circuncisión,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justifiera par la foi</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3:22, in this verse, what is said to be apart from the law and witnessed by the Law and the Prophets?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3:22, en este versículo, ¿qué se dice que está aparte de la ley y atestiguado por la Ley y los Profetas?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3:22, dans ce verset, qu’est-ce qui est dit en dehors de la loi et dont témoignent la Loi et les prophètes?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the righteousness of God,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justicia de Dios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justice de Dieu</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δικαιοσύνη δὲ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2:14, what do Gentiles, who do not have the law, sometimes do by nature?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2:14, ¿qué hacen a veces por naturaleza los gentiles, que no tienen la ley?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2:14, que font parfois par nature les Gentils, qui n’ont pas la loi?</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nature do the things in the law,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hacen por naturaleza lo que es de la Ley,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font naturellement ce que prescrit la loi,</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φύσει τὰ τοῦ νόμου ποιῶσιν,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3:25, what did God do to demonstrate His righteousness through faith?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3:25, ¿qué hizo Dios para demostrar Su justicia mediante la fe?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3:25, qu’a fait Dieu pour démontrer sa justice par la foi?</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whom God set forth as a propitiation by His blood,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quien Dios puso como propiciación por medio de la fe en su sangre,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lui que Dieu a destiné, par son sang, à être, pour ceux qui croiraient victime propitiatoire,</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προέθετο ὁ θεὸς ἱλαστήριον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2:22, what do you say not to commit?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2:22, ¿qué se dice no cometer?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2:22, que dites-vous de ne pas commettre?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who say, “Do not commit adultery,”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que dices que no se ha de adulterar,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Toi qui dis de ne pas commettre d'adultère,</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λέγων μὴ μοιχεύειν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3:28, How does Paul conclude that a man is justified before God?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3:28, ¿Cómo concluye Pablo que un hombre está justificado ante Dios?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3:28, comment Paul conclut-il qu’un homme est justifié devant Dieu?</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3:31, what is the Apostle Paul's response to the question of whether faith nullifies the law?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3:31, ¿cuál es la respuesta del apóstol Pablo a la pregunta de si la fe anula la ley?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3:31, quelle est la réponse de l’apôtre Paul à la question de savoir si la foi annule la loi?</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On the contrary, we establish the law.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Más bien, confirmamos la Ley.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 Au contraire, nous confirmons la loi.</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 ἀλλὰ νόμον ἱστάνομεν.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3:25, what does God demonstrate at the present time through Jesus Christ's propitiation by His blood?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3:25, ¿qué demuestra Dios en el tiempo presente a través de la propiciación de Jesucristo por su sangre?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3:25, que démontre Dieu à l’heure actuelle par la propitiation de Jésus-Christ par son sang?</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demonstrate His righteousness,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manifestar su justicia,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montrer sa justice,</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ἔνδειξιν τῆς δικαιοσύνης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3:7, what action does the speaker rhetorically suggest could enhance God's truthfulness to His own glory?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3:7, ¿qué acción sugiere retóricamente el orador que podría realzar la veracidad de Dios para Su propia gloria?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3:7, quelle action l’orateur suggère-t-il rhétoriquement pourrait renforcer la véracité de Dieu pour sa propre gloire?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my lie to His glory,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por mi mentira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par mon mensonge,</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2:22, how does the verse describe someone who detests idols?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2:22, ¿cómo describe el versículo a alguien que detesta los ídolos?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2:22, comment le verset décrit-il quelqu’un qui déteste les idoles?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who abhor idols,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que abominas de los ídolos,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Toi qui as en abomination les idoles,</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βδελυσσόμενος τὰ εἴδωλα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3:22, the righteousness of God comes through faith in Jesus Christ to whom specifically, as stated in this latter part of the verse?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3:22, la justicia de Dios viene por la fe en Jesucristo ¿a quién específicamente, como se afirma en esta última parte del versículo?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3:22, la justice de Dieu vient par la foi en Jésus-Christ, à qui spécifiquement, comme indiqué dans cette dernière partie du verset?</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all and on all who believe.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todos los que creen en él,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tous ceux qui croient.</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πάντας τοὺς πιστεύοντας,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faith apart from the deeds of the law.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fe sin las obras de la Ley.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foi, sans les oeuvres de la loi.</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πίστει ἄνθρωπον χωρὶς ἔργων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2:19, a person who is confident that he is a guide to the blind also does what?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2:19, una persona que está convencida de que es guía de ciegos, ¿qué hace también?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2:19, celui qui se flatte d’être un guide pour les aveugles, que fait-il aussi?</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light to those who are in darkness,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luz de los que están en tinieblas,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lumière de ceux qui sont dans les ténèbres,</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φῶς τῶν ἐν σκότει,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3:8, some people say that Paul and his companions slanderously say that we should do evil that good may come. What does he say others say about this statement?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3:8, algunas personas dicen que Pablo y sus compañeros dicen calumniosamente que debemos hacer el mal para que venga el bien. ¿Qué dice que dicen los demás sobre esta afirmación?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3:8, certaines personnes disent que Paul et ses compagnons disent de manière calomnieuse que nous devrions faire le mal pour que le bien arrive. Que dit-il que les autres disent de cette déclaration?</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as some affirm that we say.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afirman que nosotros decimos):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prétendent que nous le disons?</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καθώς φασίν τινες ἡμᾶς λέγειν ὅτι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 Paul asks a question about what Abraham found according to something. How does this question end?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 Pablo hace una pregunta acerca de lo que encontró Abraham según algo. ¿Cómo termina esta pregunta?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 Paul pose une question sur ce qu’Abraham a trouvé selon quelque chose. Comment se termine cette question?</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flesh?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la carne?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obtenu selon la chair?</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σάρκα;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3:25, how is God's mercy received by believers?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3:25, ¿cómo reciben los creyentes la misericordia de Dios?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3:25, qui a reçu la propitiation par son sang?</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faith,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quien Dios puso como propiciación por medio de la fe en su sangre,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lui que Dieu a destiné, par son sang, à être, pour ceux qui croiraient victime propitiatoire,</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πίστεως ἐν τῷ αὐτοῦ αἵματι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3:25, what had God done regarding the sins previously committed and why did he do it?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3:25, ¿qué había hecho Dios con respecto a los pecados cometidos anteriormente y por qué lo hizo?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3:25, qu’avait fait Dieu concernant les péchés commis précédemment et pourquoi l’avait-il fait?</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in His forbearance God had passed over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causa de haber pasado por alto,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qu'il avait laissé impunis</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πάρεσιν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2:29, circumcision is a matter of the heart, by the Spirit, and not in what?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2:29 la circuncisión es cuestión del corazón, por el Espíritu, ¿y no en qué?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2:29, la circoncision est une affaire de cœur, par l’Esprit, et pas en quoi?</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2:23, what does Paul ask those who make their boast in the law?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2:23, ¿qué les pregunta Pablo a los que se jactan de la ley?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2:23, que demande Paul à ceux qui se vantent de la loi?</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dishonor God through breaking the law?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infracción de la Ley deshonras a Dios?,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déshonores Dieu par la transgression de la loi!</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παραβάσεως τοῦ νόμου τὸν θεὸν ἀτιμάζεις;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 fill in the blanks: ___ ___ ___ we say that ____ our ____ ____ ____ according to the flesh?"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 completa los espacios en blanco: ____, ___, diremos que ___ ___, nuestro ___ según la carne?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 complétez les espaces vides: ___ dirons-nous ___ ____, notre ___, ___ ____ selon la chair?</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then shall we say that Abraham our father has found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diremos que halló Abraham, nuestro padre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dirons-nous donc qu'Abraham, notre père,</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ἐροῦμεν εὑρηκέναι Ἀβραὰμ τὸν προπάτορα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2:25, what is said to be profitable if one keeps the law?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2:25, ¿qué se dice que es provechoso si uno guarda la ley?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2:25, qu’est-ce qui est utile si l’on observe la loi?</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circumcision is indeed profitable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circuncisión, en verdad, aprovecha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circoncision est utile,</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Περιτομὴ μὲν γὰρ ὠφελεῖ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3:8, what false statement do some slanderously report Paul and his associates as saying?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3:8, ¿qué declaración falsa algunos dicen calumniosamente que dijeron Pablo y sus asociados?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3:8, quelle fausse déclaration certains rapportent-ils de manière calomnieuse à Paul et à ses associés?</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why not say, “Let us do evil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«Hagamos males para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pourquoi ne ferions-nous pas le mal afin</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Ποιήσωμεν τὰ κακὰ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2:21, what specific act does the verse highlight one should not do, as preached by the one who teaches others?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2:21, ¿qué acto específico resalta el versículo que uno no debe hacer, como lo predica el que enseña a otros?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2:21, quel acte spécifique le verset souligne-t-il qu’il ne faut pas faire, comme le prêche celui qui enseigne aux autres?</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who preach that a man should not steal,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que predicas que no se ha de robar,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Toi qui prêches de ne pas dérober,</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κηρύσσων μὴ κλέπτειν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in the letter;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según la letra.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non selon la lettre.</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γράμματι,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2:16, what does Paul say God will judge through Jesus Christ according to his gospel?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2:16, ¿qué dice Pablo que Dios juzgará por medio de Jesucristo según su evangelio?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2:16, selon Paul, qu’est-ce que Dieu jugera par Jésus-Christ selon son Évangile?</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secrets of men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secretos de los hombres,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actions secrètes des hommes.</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κρυπτὰ τῶν ἀνθρώπων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3:25, what did God pass over in His divine forbearance?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3:25, ¿qué pasó por alto Dios en Su divina paciencia?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3:25, qu’est-ce que Dieu a oublié dans sa patience divine?</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sins that were previously committed,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su paciencia, los pecados pasados,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péchés commis auparavant, au temps de sa patience, afin, dis-je,</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τῶν προγεγονότων ἁμαρτημάτων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3:16, what specifically is said to be present in the paths of those described in the verse?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3:16, ¿qué se dice específicamente que está presente en los caminos de aquellos descritos en el versículo?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3:16, qu’est-ce qui est spécifiquement présent sur les chemins de ceux décrits dans le verset?</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Destruction and misery are in their ways;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destrucción y miseria hay en sus caminos;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destruction et le malheur sont sur leur route;</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σύντριμμα καὶ ταλαιπωρία ἐν ταῖς ὁδοῖς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3:20, in whose sight is no flesh justified by the deeds of the law?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3:20, ¿a ojos de quién ninguna carne es justificada por las obras de la ley?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3:20, aux yeux de qui aucune chair n’est-elle justifiée par les œuvres de la loi?</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His sight,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delante de él,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devant lui</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ἐνώπιον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2:17, on what do you rest if you bear the name "Jew" and rely on the law and boast in God?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2:17, ¿en qué descansas si llevas el nombre de "judío" y te apoyas en la ley y te jactas en Dios?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2:17, sur quoi vous reposez-vous si vous portez le nom de « Juif », si vous vous appuyez sur la loi et si vous vous glorifiez en Dieu?</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rest on the law,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 apoyas en la Ley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te reposes sur la loi,</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ἐπαναπαύῃ νόμῳ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3:29, Paul asks if God is the God of the Jews only.  Then before giving the answer he asks another question.  What did he ask?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3:29, Pablo pregunta si Dios es el Dios de los judíos únicamente. Luego antes de dar la respuesta hace otra pregunta. ¿Qué preguntó?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3:29, Paul demande si Dieu est le Dieu des Juifs uniquement. Puis avant de donner la réponse, il pose une autre question. Qu'est-ce que j'ai demandé?</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3:5, what might some people say that God does that makes him unjust?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3:5, ¿qué podrían decir algunas personas que hace Dios que lo hace injusto?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3:5, que pourraient dire certaines personnes que Dieu le rend injuste?</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inflicts wrath? (I speak as a man.)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dar el castigo? (Hablo como hombre.)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il déchaîne sa colère? (Je parle à la manière des hommes.)</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ἐπιφέρων τὴν ὀργήν; κατὰ ἄνθρωπον λέγω.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2:14, how does it describe the Gentiles who do by nature the things contained in the law even though they do not have the law?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2:14, ¿cómo describe a los gentiles que hacen por naturaleza las cosas contenidas en la ley aunque no tienen la ley?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2:14, comment décrit-il les Gentils qui font par nature les choses contenues dans la loi même s’ils n’ont pas la loi?</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a law to themselves,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ley para sí mismos,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loi pour eux-mêmes;</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ἑαυτοῖς εἰσιν νόμος·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3:8, what did Paul declare about those who slanderously report that he and his group say, "Let us do evil that good may come"?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3:8, ¿qué declaró Pablo acerca de los que calumniosamente informan que él y su grupo dicen: "Hagamos mal para que venga bien"?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3:8, qu’a déclaré Paul à propos de ceux qui ont rapporté de manière calomnieuse que lui et son groupe avaient dit : « Faisons le mal pour que le bien arrive »?</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Their condemnation is just.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como algunos, cuya condenación es justa,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condamnation de ces gens est juste.</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ὧν τὸ κρίμα ἔνδικόν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3:12, what has everyone done in addition to being unprofitable and not doing good?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3:12, ¿qué ha hecho todo el mundo, además de ser inútil y no hacer el bien?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Qu'est-ce que tout le monde a fait en plus d'être pervers?</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have all turned aside;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se desviaron,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sont égarés,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πάντες ἐξέκλιναν,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3:8, Paul says that some people affirm that he and his associates say that we should do evil that good may come. How does he describe the accuracy of this report?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3:8, Pablo dice que algunas personas afirman que él y sus asociados dicen que debemos hacer el mal para que venga el bien. ¿Cómo describe la exactitud de este informe?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3:8, Paul dit que certaines personnes affirment que lui et ses associés disent que nous devons faire le mal pour que le bien arrive. Comment décrit-il l’exactitude de ce rapport?</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we are slanderously reported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qué no decir (como se nos calumnia,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quelques-uns, qui nous calomnient,</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μὴ καθὼς βλασφημούμεθα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He not also the God of the Gentiles?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también Dios de los gentiles?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l'est-il pas aussi des païens?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οὐχὶ καὶ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3:4, in contrast to God who is always true, what is said about 'every man'?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3:4, a diferencia de Dios que siempre es veraz, ¿qué se dice de 'todo hombre'?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3:4, contrairement à Dieu qui est toujours vrai, que dit-on de « tout homme »?</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every man a liar.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 hombre mentiroso;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tout homme pour menteur,</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πᾶς δὲ ἄνθρωπος ψεύστης,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2:20, in the context of being an instructor of the foolish and a teacher of babes, what did Paul say the Jews have a form of in the law?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2:20, en el contexto de ser instructor de los necios y maestro de los niños, ¿de qué dijo Pablo que los judíos tienen una forma en la ley?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2:20, dans le contexte de son rôle d’instructeur des insensés et d’éducateur des petits enfants, selon Paul, de quoi les Juifs ont-ils une forme dans la loi?</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the form of knowledge and truth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forma del conocimiento y de la verdad.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règle de la science et de la vérité;</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ἔχοντα τὴν μόρφωσιν τῆς γνώσεως καὶ τῆς ἀληθείας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3:27, after Paul states that boasting is excluded, he poses a question about what kind of principle or rule; what is the exact phrase he uses to refer to this concept?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3:27, después de que Pablo afirma que la jactancia está excluida, plantea una pregunta sobre qué tipo de principio o regla; ¿Cuál es la frase exacta que usa para referirse a este concepto?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3:27, après que Paul ait déclaré que la vantardise est exclue, il pose la question de savoir quel genre de principe ou de règle ; Quelle est l'expression exacte qu'il utilise pour faire référence à ce concept?</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what law?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cuál ley?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quelle loi?</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ποίου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2:20, in addition to being an instructor of the foolish, who else do those who know God's law teach?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2:20, además de ser instructor de los necios, ¿a quién más enseñan los que conocen la ley de Dios?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2:20, en plus d’être un instructeur pour les insensés, qui d’autre ceux qui connaissent la loi de Dieu enseignent-ils?</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teacher of babes,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maestro de niños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maître des ignorants,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διδάσκαλον νηπίων,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3:3, what rhetorical question does Paul ask to address the concern that some might have regarding the Jews' lack of faith affecting God's faithfulness?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3:3, ¿qué pregunta retórica hace Pablo para abordar la preocupación que algunos podrían tener sobre la falta de fe de los judíos que afecta la fidelidad de Dios?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3:3, quelle question rhétorique Paul pose-t-il pour répondre aux inquiétudes que certains pourraient avoir concernant le manque de foi des Juifs qui affecte la fidélité de Dieu?</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