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question does Paul ask to clarify the relationship between law and faith?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¿qué pregunta hace Pablo para aclarar la relación entre ley y fe?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question Paul pose-t-il pour clarifier la relation entre la loi et la foi?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then make void the law through faith?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¿por la fe invalidamos la Ley?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Anéantissons-nous donc la loi par la foi?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οὖν καταργοῦμεν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through the redemption that is in Christ Jesus?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mediante la redención que es en Cristo Jesús?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par la rédemption qui est en Jésus-Christ?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justified freely by His grace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son justificados gratuitamente por su gracia,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sont gratuitement justifiés par sa grâce,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δικαιούμενοι δωρεὰν τῇ αὐτοῦ χάριτι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specifically blasphemed among the Gentiles because of the Jews?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es específicamente blasfemado entre los gentiles a causa de los judíos?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qu’est-ce qui est spécifiquement blasphémé parmi les Gentils à cause des Juifs?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name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como está escrito: «El nombre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nom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ὄνομα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does the Apostle Paul say a man is, by faith apart from the works of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¿qué dice el apóstol Pablo que es el hombre por la fe sin las obras de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qu’est-ce que l’apôtre Paul dit à l’homme, par la foi en dehors des œuvres de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is justified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hombre es justificado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justifié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δικαιοῦσθαι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does an uncircumcised man need to do to be counted as circumcised?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debe hacer un hombre incircunciso para ser considerado circuncidado?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 doit faire un incirconcis pour être considéré comme circoncis?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keeps the righteous requirements of the law,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 las ordenanzas de la Ley,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observe les ordonnances de la loi,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δικαιώματα τοῦ νόμου φυλάσσῃ,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