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shameful for a woman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le es vergonzoso a la mujer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s'il est honteux pour une femme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αἰσχρὸν γυναικὶ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summary statement describes the situation when a person avoids doing things that makes his brother stumble, be offended, or become weak?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declaración resumida describe la situación en la que una persona evita hacer cosas que hagan que su hermano tropiece, se ofenda o se debilite?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 résumé décrit la situation dans laquelle une personne évite de faire des choses qui font trébucher, offenser ou affaiblir son frère?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Mejor 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bien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thoughts of the wise,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pensamientos de los sabios,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les pensées des sages,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διαλογισμοὺς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where did the brethren in Corinth come together?  Be specific.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one place,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τὸ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 what question does Paul ask regarding the value of a specific Jewish rite immediately following the statement "What advantage then has the Jew?"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 ¿qué pregunta hace Pablo con respecto al valor de un rito judío específico inmediatamente después de la afirmación "¿Qué ventaja tiene, pues, el judío?"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 quelle question Paul pose-t-il concernant la valeur d'un rite juif spécifique immédiatement après la déclaration « Quel avantage a alors le Juif?</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what is the profit of circumcision?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aprovecha la circuncisión?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quelle est l'utilité de la circoncision?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ἡ ὠφέλεια τῆς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do we say by the Spirit of adoption?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decimos por el Espíritu de adopción?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8:15, que dit-on par l’Esprit d’adoption?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whom we cry out, “Abba, Father.”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clamamos: «¡Abba, Padre!»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lequel nous crions: Abba! Père!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κράζομεν· Αββα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whom did Paul certainly not mean we should avoid keeping company with?  (4 points)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¿con quién ciertamente no quiso decir Pablo que deberíamos evitar tener compañía? (4 puntos)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avec qui Paul ne voulait-il certainement pas dire que nous devrions éviter de tenir compagnie ? (4points)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sexually immoral people of this world, or with the covetous, or extortioners, or idolaters,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fornicarios de este mundo, ni a todos los avaros, ladrones, o idólatras,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de ce monde, ou avec les cupides et les ravisseurs, ou avec les idolâtres;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πόρνοις τοῦ κόσμου τούτου ἢ τοῖς πλεονέκταις καὶ ἅρπαξιν ἢ εἰδωλολάτραις,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why did Paul figuratively transfer these things to himself and Apollos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¿por qué Pablo, en sentido figurado, transfirió estas cosas a sí mismo y a Apolos?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pourquoi Paul a-t-il transféré ces choses à lui-même et à Apollos?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learn in us not to think beyond what is written,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en nosotros aprendáis a no pensar más de lo que está escrito,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nos personnes à ne pas aller au delà de ce qui est écrit,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ἡμῖν μάθητε τό· Μὴ ὑπὲρ ἃ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how does it describe the Gentiles who do by nature the things contained in the law even though they do not have the law?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¿cómo describe a los gentiles que hacen por naturaleza las cosas contenidas en la ley aunque no tienen la ley?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comment décrit-il les Gentils qui font par nature les choses contenues dans la loi même s’ils n’ont pas la loi?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law to themselves,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ley para sí mismos,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loi pour eux-mêmes;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ἑαυτοῖς εἰσιν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before calling his people, what did he do for them?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antes de llamar a su pueblo, ¿qué hizo por ellos?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8:30, avant d’appeler son peuple, qu’a-t-il fait pour lui?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whom He predestined,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predestinó,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prédestinés,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how do we know that he who eats, eats to the Lord?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¿cómo sabemos que el que come, para el Señor come?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comment savons-nous que celui qui mange mange pour le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gives God thanks;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da gracias a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rend grâces à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εὐχαριστεῖ γὰρ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whom does God declare righteous?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¿a quién declara Dios justo?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3:26, qui Dieu déclare-t-il juste?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one who has faith in Jesus.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es de la fe de Jesús.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la foi en Jésus.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 πίστεως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limits are there on the temptation given to us?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límites hay a la tentación que se nos presenta?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quelles limites y a-t-il à la tentation qui nous est offerte?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is faithful, who will not allow you to be tempted beyond what you are able,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fiel es Dios, que no os dejará ser probados más de lo que podéis resistir,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qui est fidèle, ne permettra pas que vous soyez tentés au delà de vos forces;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δὲ ὁ θεός, ὃς οὐκ ἐάσει ὑμᾶς πειρασθῆναι ὑπὲρ ὃ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something that you did not receive.  What was this thing?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algo que no se recibió. ¿Qué fue esto?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quelque chose que vous n’avez pas reçu. C'était quoi cette chose?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do you have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tienes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Qu'as-tu que tu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δὲ ἔχεις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we are of all men the most pitiable if what is true?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somos de todos los hombres los más lamentables si ¿qué es verdad?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19, nous sommes de tous les hommes les plus pitoyables, si qu’est-ce qui est vrai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this life only we have hope in Christ,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solamente para esta vida esperamos en Cristo,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cette vie seulement que nous espérons en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ἐν τῇ ζωῇ ταύτῃ ἐν Χριστῷ ἠλπικότες ἐσμὲν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who is acceptable to God and approved by men?  Be specific.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¿quién es acepto a Dios y aprobado por los hombres? Se específico.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14:18, qui est agréable à Dieu et approuvé par les hommes? Être spécifique.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serves Christ in these things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de esta manera sirve a Cristo,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sert Christ de cette manière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τούτῳ δουλεύων τῷ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second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segunda mitad de la cita a la que Pablo hace referencia para apoyar su afirmación de que debemos dejar que Dios sea veraz y todo hombre mentiroso?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seconde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overcome when You are judged.”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venzas cuando seas juzgado.»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tu triomphes lorsqu'on te juge.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νικήσεις ἐν τῷ κρίνεσθαί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who are we supposed to not keep company with?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¿con quién se supone que no debemos estar en compañía?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avec qui sommes-nous censés ne pas tenir compagnie?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sexually immoral people.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fornicarios.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impudiques, -</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πόρνοις,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the righteousness of God comes through faith in Jesus Christ to whom specifically, as stated in this latter part of the verse?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la justicia de Dios viene por la fe en Jesucristo ¿a quién específicamente, como se afirma en esta última parte del versículo?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3:22, la justice de Dieu vient par la foi en Jésus-Christ, à qui spécifiquement, comme indiqué dans cette dernière partie du verset?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and on all who believe.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todos los que creen en él,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tous ceux qui croient.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τοὺς πιστεύοντας,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what did Paul say might be done to he who did the immoral sexual act?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¿qué dijo Pablo que se le podría hacer al que cometiera el acto sexual inmoral?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selon Paul, qu’est-ce qui pourrait être fait à celui qui commettait un acte sexuel immoral?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about the power?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acerca del poder?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dit Paul à propos de la puissance?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know,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conoceré,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connaîtrai,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γνώσομαι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do something with a rod or in love. What was this something?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hiciera algo con vara o con amor. ¿Qué fue ese algo?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fasse quelque chose avec une verge ou avec amour. Qu'est-ce que c'était que ce quelque chose?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come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con vara,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j'aille chez vous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ἔλθω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why are your women to keep silent in the churches?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¿por qué vuestras mujeres deben guardar silencio en las iglesias?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pourquoi vos femmes doivent-elles garder le silence dans les églises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permitted to speak;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les es permitido hablar,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ne leur est pas permis d'y parler;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ἐπιτρέπεται αὐταῖς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to them with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él viniera a ellos ¿con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vers eux avec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rod,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con amor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une verge,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ῥάβδῳ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taken away from among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haber quitado de en medio de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ôté du milieu de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ἀρθῇ ἐκ μέσου ὑμῶν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explain why woman is the glory of man, what did Paul says that contrasts with saying that woman is from man?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explicar por qué la mujer es gloria del hombre, ¿qué dijo Pablo que contrasta con decir que la mujer proviene del hombre?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pour expliquer pourquoi la femme est la gloire de l’homme, que dit Paul qui contraste avec le fait de dire que la femme est issue de l’homme?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man is not from woman,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varón no procede de la mujer,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l'homme n'a pas été tiré de la femme,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ἀνὴρ ἐκ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with what words did Paul describe what he was by the grace of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¿con qué palabras describió Pablo lo que era por la gracia de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avec quels mots Paul a-t-il décrit ce qu’il était par la grâce de Dieu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what I am,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soy lo que soy;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ce que je suis,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εἰμι ὅ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to what kind of people does Paul say to judge for yourselves what he says?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¿a qué clase de personas les dice Pablo que juzguen ustedes mismos lo que dice?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à quel genre de personnes Paul dit-il de juger par vous-mêmes ce qu’il dit?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as to wise men;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comme à des hommes intelligents;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φρονίμοις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to be shorn or shaved is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¿la mujer debe estar cubierta si afeitarse o afeitarse es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 elle est tondue ou rasée.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