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14:14, to whom is a thing unclean?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14:14, ¿para quién es algo inmundo?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14:14, pour qui une chose est-elle impure?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nearer than when we first believed.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ahora está más cerca de nosotros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plus près de nous que lorsque nous avons cru.</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σωτηρία ἢ ὅτε ἐπιστεύσαμεν.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10:17, ¿Qué somos además de ser un solo cuerpo?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10:17, que sommes-nous à part être un seul corps?</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Siendo uno solo el pan, nosotros,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y a un seul pain,</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7:23, where does Paul find a law that is warring against the law in his mind?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7:23, ¿dónde encuentra Pablo una ley que esté en guerra contra la ley en su mente?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7:23, où Paul trouve-t-il une loi qui, dans son esprit, est en guerre contre la loi?</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see another law in my members,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veo otra ley en mis miembros,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vois dans mes membres une autre loi,</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βλέπω δὲ ἕτερον νόμον ἐν τοῖς μέλεσίν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in what way are man and woman not independent of each other?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¿de qué manera el hombre y la mujer no son independientes el uno del otro?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11:11, en quoi l’homme et la femme ne sont-ils pas indépendants l’un de l’autre?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Lord.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Señor,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 Seigneur,</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15:29, what question is asked about those who are baptized for the dead if the dead do not rise at all?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15:29, ¿qué pregunta se hace acerca de los que son bautizados por los muertos si los muertos no resucitan en absoluto?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:29, quelle question est posée à propos de ceux qui sont baptisés pour les morts si les morts ne ressuscitent pas du tout ?</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what will they do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otro modo, ¿qué harán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que feraient ceux</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τί ποιήσουσιν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15:6, Paul's desire is that with one mind and one mouth we do what with whom of our Lord Jesus Christ.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15:6, el deseo de Pablo es que con una sola mente y una sola boca hagamos qué y quién de nuestro Señor Jesucristo.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15:6, le désir de Paul est que, d’un seul esprit et d’une seule bouche, nous fassions quoi avec qui de notre Seigneur Jésus-Christ.</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to him who considers anything to be unclean,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para el que piensa que algo es impuro,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qu'une chose n'est impure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τῷ λογιζομένῳ τι κοινὸν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glorify the God and Father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glorifiquéis al Dios y Padre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glorifiiez le Dieu et Père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δοξάζητε τὸν θεὸν καὶ πατέρα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 Paul asked for the people in Corinth to consider Apollos, Cephas, and Peter to be two things.  One of them was servants of Christ. What was the other thing?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 Pablo pidió a la gente de Corinto que consideraran a Apolos, Cefas y Pedro como dos cosas. Uno de ellos era siervos de Cristo. ¿Cuál fue la otra cosa?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 Paul a demandé aux habitants de Corinthe de considérer Apollos, Céphas et Pierre comme deux choses. L'un d'eux était des serviteurs du Christ. Quelle était l’autre chose?</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stewards of the mysteries of God.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administradores de los misterios de Dios.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des dispensateurs des mystères de Dieu.</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οἰκονόμους μυστηρίων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3:20, in whose sight is no flesh justified by the deeds of the law?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3:20, ¿a ojos de quién ninguna carne es justificada por las obras de la ley?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3:20, aux yeux de qui aucune chair n’est-elle justifiée par les œuvres de la loi?</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His sight,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delante de él,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devant lui</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ἐνώπιον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10:18, what words describe those who eat of the sacrifices?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10:18, ¿qué palabras describen a los que comen de los sacrificios?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10:18, quels mots décrivent ceux qui mangent des sacrifices?</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partakers of the altar?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son partícipes del altar?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communion avec l'autel?</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κοινωνοὶ τοῦ θυσιαστηρίου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15:6, Paul's desire is that we glorify whose God and Father?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15:6, ¿el deseo de Pablo es que glorifiquemos a quién es Dios y Padre?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15:6, le désir de Paul est que nous glorifions quel Dieu et Père?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our Lord Jesus Christ.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nuestro Señor Jesucristo.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notre Seigneur Jésus Christ.</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4:6, to who did Paul figuratively transfer these things?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4:6, ¿a quién transfirió Pablo en sentido figurado estas cosas?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4:6, à qui Paul a-t-il fait une application de ces choses?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14:23, who is condemned if he eats?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14:23 ¿quién es condenado si come?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14:23, qui est condamné s’il mange?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myself and Apollos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mí y en Apolos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ma personne et à celle d'Apollos,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ἐμαυτὸν καὶ Ἀπολλῶν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a man praying or prophesying dishonors his head if what?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el hombre que ora o profetiza deshonra su cabeza ¿y qué?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11:4, un homme qui prie ou qui prophétise déshonore sa tête, si quoi?</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his head covered,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la cabeza cubierta,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tête couverte,</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κεφαλῆς ἔχων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10:29, when Paul said that for conscience' sake you should not eat food that someone told you was offered to idols whose conscience was Paul concerned about?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10:29, ¿cuando Pablo dijo que por motivos de conciencia no debías comer alimentos que alguien te dijo que habían sido ofrecidos a ídolos cuya conciencia preocupaba a Pablo?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10:29, lorsque Paul a dit que, par souci de conscience, vous ne devriez pas manger de la nourriture dont quelqu'un vous a dit qu'elle était offerte à des idoles dont Paul se préoccupait de la conscience?</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“Conscience,” I say, not your own, but that of the other.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refiero a la conciencia del otro, no a la tuya,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parle ici, non de votre conscience, mais de celle de l'autre.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συνείδησιν δὲ λέγω οὐχὶ τὴν ἑαυτοῦ ἀλλὰ τὴν τοῦ ἑτέρου·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3:11, no one understands.  What else does no one do?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3:11, nadie entiende. ¿Qué más hace nadie?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3:11, personne ne comprend. Qu'est-ce qu'on ne fait pas d'autre?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is none who seeks after God.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hay quien busque a Dios.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Nul ne cherche Dieu;</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ὁ ἐκζητῶν τὸν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8:37, through Him who loved us, what are we in things like tribulation, distress, persecution, famine, nakedness, peril, or sword?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8:37, por medio de Aquel que nos amó, ¿qué somos en cosas como la tribulación, la angustia, la persecución, el hambre, la desnudez, el peligro o la espada?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8:37, par Celui qui nous a aimés, que sommes-nous dans des choses comme la tribulation, la détresse, la persécution, la famine, la nudité, le péril ou l’épée?</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more than conquerors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más que vencedores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plus que vainqueurs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ὑπερνικῶμεν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6:2, Paul pointed out that the world will be judged by you and then asks a question. What question did he ask?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6:2, Pablo señaló que el mundo será juzgado por vosotros y luego hace una pregunta. ¿Qué pregunta hizo?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6:2, Paul souligne que le monde sera jugé par vous et pose ensuite une question. Quelle question a-t-il posée?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doubts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duda sobre lo que come,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celui qui a des doutes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διακρινόμενος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you unworthy to judge the smallest matters?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¿sois indignos de juzgar asuntos tan pequeños?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êtes-vous indignes de rendre les moindres jugements?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ἀνάξιοί ἐστε κριτηρίων ἐλαχίστων;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what is a another way to describe those who are called according to His purpose?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¿cuál es otra manera de describir a los que son llamados conforme a Su propósito?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quelle autre manière de décrire ceux qui sont appelés selon son dessein?</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love God,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Sabemos, además, que a los que aman a Dios,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ceux qui aiment Dieu,</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δὲ ὅτι τοῖς ἀγαπῶσι τὸν θεὸν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15:4, the things that were written before were written that we might have hope through what 2 things? (2 points)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15:4, las cosas que se escribieron antes, ¿se escribieron para que tuviéramos esperanza? ¿Por medio de cuáles 2 cosas? (2 puntos)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15:4, les choses qui ont été écrites auparavant l’ont été pour que nous puissions avoir l’espérance à travers quelles 2 choses? (2 points)</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we through the patience and comfort of the Scriptures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por la paciencia y la consolación de las Escrituras,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par la patience, et par la consolation que donnent les Écritures,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διὰ τῆς ὑπομονῆς καὶ διὰ τῆς παρακλήσεως τῶν γραφῶν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13:5, you should be subject for conscience' sake and for what other reason?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13:5 se debe estar sujeto por causa de conciencia y ¿por qué otra razón?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13:5, vous devriez être soumis pour le bien de votre conscience et pour quelle autre raison?</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only because of wrath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solamente por razón del castigo,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seulement par crainte de la punition,</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μόνον διὰ τὴν ὀργὴν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8:15, what Spirit did you receive? Be specific.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8:15, ¿qué Espíritu recibiste? Sea específico.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8:15, quel Esprit avez-vous reçu? Soyez précis.</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you received the Spirit of adoption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habéis recibido el Espíritu de adopción,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vous avez reçu un Esprit d'adoption,</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ἐλάβετε πνεῦμα υἱοθεσίας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15:19, If in this life only we have hope in Christ, what is the result?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15:19, si en esta vida sólo tenemos esperanza en Cristo, ¿cuál es el resultado?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:19, si dans cette vie seulement nous avons l’espérance en Christ, quel en sera le résultat ?</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15:26, what is the last enemy that will be destroyed?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15:26, ¿cuál es el último enemigo que será destruido?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:26, quel est le dernier ennemi qui sera détruit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of all men the most pitiable.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los más dignos de lástima de todos los hombres.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les plus malheureux de tous les hommes.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ἐλεεινότεροι πάντων ἀνθρώπων ἐσμέν.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8:18, Paul does not consider the sufferings of thsi present time to be worthy to be compared with which glory?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8:18, ¿Pablo no considera dignos de comparar las aflicciones del tiempo presente? ¿Con qué gloria?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8:18, Paul ne considère pas les souffrances du temps présent comme dignes d’être comparées à quelle gloire?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shall be revealed in us.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venidera que en nosotros ha de manifestarse,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venir qui sera révélée pour nous.</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ἀποκαλυφθῆναι εἰς ἡμᾶς.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14:20, what statement contrasts with saying it is evil for the man who eats with offenses?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14:20, ¿qué afirmación contrasta con decir que le es malo al hombre que come con ofensa?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14:20, quelle déclaration contraste avec le fait de dire que c’est un mal pour l’homme qui mange avec offense?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things indeed are pure,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las cosas a la verdad son limpias;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la vérité toutes choses sont pures;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μὲν καθαρά,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8:22, what does the whole creation do until now?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8:22 ¿qué hace toda la creación hasta ahora?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8:22, que fait jusqu’à présent toute la création?</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groans and labors with birth pangs together until now.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gime a una, y a una está con dolores de parto hasta ahora.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soupire et souffre les douleurs de l'enfantement.</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συστενάζει καὶ συνωδίνει ἄχρι τοῦ νῦν·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what does the Spirit do for the saits according to the will of God?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¿qué hace el Espíritu por los santos según la voluntad de Dios?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8:27, que fait l’Esprit pour les saints selon la volonté de Dieu?</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He makes intercession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intercede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intercède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ἐντυγχάνει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15:14, if Christ were not risen, what would be empty in addition to our preaching?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15:14, si Cristo no hubiera resucitado, ¿qué habría de vacío además de nuestra predicación?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14, si Christ n’était pas ressuscité, qu’est-ce qui serait vide en plus de notre prédication ?</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death.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la muerte,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la mort.</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θάνατος,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your faith is also empty.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vana es también vuestra fe.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votre foi aussi est vaine.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κενὴ καὶ ἡ πίστις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6:7, two questions are asked to help us understand what we should do instead of taking one another to law. What question is asked in addition to saying why do you not rather let yourselves be cheated?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6:7, se hacen dos preguntas para ayudarnos a comprender qué debemos hacer en lugar de demandarnos unos a otros. ¿Qué pregunta se hace además de decir por qué no preferís dejaros engañar?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6:7, deux questions sont posées pour nous aider à comprendre ce que nous devrions faire au lieu de nous engager mutuellement dans des poursuites judiciaires. Quelle question se pose en plus de dire pourquoi ne vous laissez-vous pas plutôt tromper?</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Why do you not rather accept wrong?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qué no sufrís más bien el agravio?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Pourquoi ne souffrez-vous pas plutôt quelque injustice?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τί οὐχὶ μᾶλλον ἀδικεῖσθε;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what should we not do to Christ?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¿qué no debemos hacerle a Cristo?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10:9, que ne devrions-nous pas faire à Christ?</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let us tempt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tentemos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tentons point</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ἐκπειράζωμεν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15:11, what are all you peoples told to do?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15:11, ¿qué se les dice a todos ustedes que hagan?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15:11, qu’est-ce qu’on vous dit de faire?</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Laud Him,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exaltadlo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Célébrez-le,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ἐπαινεσάτωσαν αὐτὸν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2:25, what does the verse say will make your circumcision become uncircumcision?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2:25, ¿qué dice el versículo que hará que tu circuncisión se convierta en incircuncisión?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2:25, qu’est-ce qui, selon le verset, fera de votre circoncision une incirconcision?</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you are a breaker of the law,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eres transgresor de la Ley,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tu transgresses la loi,</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παραβάτης νόμου 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5:4, in whose name did Paul say the Corinthians should deliver the one who had performed the immoral sexual act to Satan?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5:4, ¿en nombre de quién dijo Pablo que los corintios debían entregar a Satanás al que había realizado el acto sexual inmoral?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5:4, au nom de qui Paul a-t-il dit que les Corinthiens devraient livrer à Satan celui qui avait commis un acte sexuel immoral?</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14:11, who will bow to the Lord?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14:11, ¿quién se inclinará ante el Señor?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14:11, qui s’inclinera devant le Seigneur?</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name of our Lord Jesus Christ,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nombre de nuestro Señor Jesucristo,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nom du Seigneur Jésus,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ὀνόματι τοῦ κυρίου ἡμῶν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14:22, what question is asked that is answered by saying have it to yourself before God?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14:22, ¿qué pregunta se hace y se responde diciendo: tenlo para ti delante de Dios?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14:22, à quelle question est posée la réponse en disant : « Gardez-le pour vous devant Dieu »?</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have faith?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¿Tienes tú fe?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Cette foi que tu as,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πίστιν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what does a person not have who is not God's?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¿qué no tiene una persona que no es de Dios?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8:9, que n’a pas une personne qui n’appartient pas à Dieu?</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anyone does not have the Spirit of Christ,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alguno no tiene el Espíritu de Cristo,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n'a pas l'Esprit de Christ,</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πνεῦμα Χριστοῦ οὐκ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who is risen and at the right had of God?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¿quién resucitó y estaba a la derecha de Dios?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qui est ressuscité et à la droite de Dieu?</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Christ who died,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Cristo es el que murió;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est mort;</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Χριστὸς ὁ ἀποθανών,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3:15, If anyone's work is burned, what will happen?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3:15, si la obra de alguno es quemada, ¿qué pasará?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3:15, si l’œuvre de quelqu’un est brûlée, que se passera-t-il?</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will suffer loss;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él sufrirá pérdida,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perdra sa récompense;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ζημιωθήσεται,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10:11, in what time of history are we living?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10:11, ¿en qué época de la historia vivimos?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10:11, à quelle époque de l’histoire vivons-nous?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Every knee shall bow to Me,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ante mí se doblará toda rodilla,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genou fléchira devant moi,</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ἐμοὶ κάμψει πᾶν γόνυ,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upon whom the ends of the ages have come.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vivimos en estos tiempos finales.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nous qui sommes parvenus à la fin des siècles.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οὓς τὰ τέλη τῶν αἰώνων κατήντηκεν.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3:25, what had God done regarding the sins previously committed and why did he do it?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3:25, ¿qué había hecho Dios con respecto a los pecados cometidos anteriormente y por qué lo hizo?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3:25, qu’avait fait Dieu concernant les péchés commis précédemment et pourquoi l’avait-il fait?</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in His forbearance God had passed over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causa de haber pasado por alto,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qu'il avait laissé impunis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πάρεσιν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8:35, a question is asked that is to help answer the question about who shall separate us from the love of Christ.  What is this answering question?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8:35, se hace una pregunta que ayudará a responder la pregunta sobre quién nos separará del amor de Cristo. ¿Cuál es esta pregunta de respuesta?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8:35, une question est posée pour aider à répondre à la question de savoir qui nous séparera de l’amour du Christ. Quelle est cette réponse à cette question?</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tribulation, or distress, or persecution, or famine, or nakedness, or peril, or sword?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¿Tribulación, angustia, persecución, hambre, desnudez, peligro o espada?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Sera-ce la tribulation, ou l'angoisse, ou la persécution, ou la faim, ou la nudité, ou le péril, ou l'épée?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θλῖψις ἢ στενοχωρία ἢ διωγμὸς ἢ λιμὸς ἢ γυμνότης ἢ κίνδυνος ἢ μάχαιρα;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what happens if a man prays or prophesies having his head covered?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¿qué pasa si un hombre ora o profetiza teniendo la cabeza cubierta?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11:4, que se passe-t-il si un homme prie ou prophétise en ayant la tête couverte?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dishonors his head.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deshonra su cabeza.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déshonore son chef.</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καταισχύνει τὴν κεφαλὴν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5:13, who does God judge?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5:13, ¿a quién juzga Dios?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5:13, qui Dieu juge-t-il?</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those who are outside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están fuera,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ceux du dehors,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δὲ ἔξω 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3:27, is bosting excluded by the law of works?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3:27, ¿el bosting está excluido por la ley de obras?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3:27, le bosting est-il exclu par la loi des œuvres?</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8:17, if we are children of God, what else are we ... with Christ and of God?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8:17, si somos hijos de Dios, ¿qué más somos… con Cristo y de Dios?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8:17, si nous sommes enfants de Dieu, que sommes-nous d’autre… avec Christ et de Dieu?</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but by the law of faith.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sino por la ley de la fe.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mais par la loi de la foi.</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οὐχί, ἀλλὰ διὰ νόμου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4:19, what did Paul say he would know instead of the word of those who are puffed up?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4:19, ¿qué dijo Pablo que sabría en lugar de la palabra de los que se envanecen?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4:19, qu’est-ce que Paul dit qu’il saurait à la place de la parole de ceux qui sont enflés?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power.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poder de los que andan envanecidos,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puissance de ceux qui se sont enflés.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τὴν δύναμιν,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 how did Paul respond when asked if there was any advantage to being a Jew or if there was any value in circumcision?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 ¿cómo respondió Pablo cuando le preguntaron si había alguna ventaja en ser judío o si tenía algún valor la circuncisión?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 comment Paul a-t-il répondu lorsqu’on lui a demandé s’il y avait un avantage à être juif ou si la circoncision avait une valeur?</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Much in every way!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mucho, en todos los aspectos.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grand de toute manière,</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πολὺ κατὰ πάντα τρόπον.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then heirs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herederos;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sommes aussi héritiers: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κληρονόμοι·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 what should we who are strong bear?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 ¿qué debemos soportar los que somos fuertes?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 que devrions-nous supporter, nous qui sommes forts?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ought to bear with the scruples of the weak,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debemos soportar las flaquezas de los débiles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devons supporter les faiblesses de ceux qui ne le sont pas,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ἀσθενήματα τῶν ἀδυνάτων βαστάζειν,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 what phrase in this verse means about the same thingas saying that I tell the truth in Christ?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 ¿qué frase de este versículo significa más o menos lo mismo que decir que digo la verdad en Cristo?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 quelle expression dans ce verset signifie à peu près la même chose que de dire que je dis la vérité en Christ?</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not lying,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miento,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mens point,</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ψεύδομαι,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4:9, What reason did Paul say made him think God displayed was displying the apostles as last and as men condemned to death?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4:9, ¿Qué razón dijo Pablo que le hizo pensar que Dios mostraba al mostrar a los apóstoles como últimos y como hombres condenados a muerte?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4:9, selon Paul, quelle raison lui a fait penser que Dieu a montré qu'il déployait les apôtres comme derniers et comme des hommes condamnés à mort?</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we have been made a spectacle to the world,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¡Hemos llegado a ser un espectáculo para el mundo,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nous avons été en spectacle au monde,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θέατρον ἐγενήθημεν τῷ κόσμῳ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6:5, what did Paul expect a wise man among the brethren in Corinth to be able to do?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6:5, ¿qué esperaba Pablo que pudiera hacer un hombre sabio entre los hermanos de Corinto?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6:5, qu’est-ce que Paul attendait d’un homme sage parmi les frères de Corinthe qu’il soit capable de faire?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be able to judge between his brethren?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poder juzgar entre sus hermanos?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puisse prononcer entre ses frères.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δυνήσεται διακρῖναι ἀνὰ μέσον τοῦ ἀδελφοῦ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 who has all authority?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 ¿quién tiene toda autoridad?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 qui a toute autorité?</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there is no authority except from God,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hay autoridad que no provenga de Dios,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n'y a point d'autorité qui ne vienne de Dieu,</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ἔστιν ἐξουσία εἰ μὴ ὑπὸ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15:35, what question will some say in addition to asking something like, With what body are the dead raised?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15:35, ¿qué pregunta dirán algunos además de algo como: ¿Con qué cuerpo resucitan los muertos?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:35, quelle question certains poseront-ils en plus de demander quelque chose comme : Avec quel corps les morts ressuscitent-ils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are the dead raised up?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resucitarán los muertos?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les morts ressuscitent-ils,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ἐγείρονται οἱ νεκροί,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14:21, what 3 thinks should you avoid making your brother do?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14:21, ¿qué crees que deberías evitar que haga tu hermano?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14:21, quelles sont les 3 idées que devriez-vous éviter de faire faire à votre frère?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which your brother stumbles or is offended or is made weak.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ofenda, debilite o haga tropezar a tu hermano.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ce qui peut être pour ton frère une occasion de chute, de scandale ou de faiblesse.</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πιεῖν οἶνον μηδὲ ἐν ᾧ ὁ ἀδελφός σου προσκόπτει ἢ σκανδαλίζεται ἢ ἀσθενεῖ·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5:11, by what means is Paul now communicating that we should not keep company with anyone named a brother who is is covetous?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5:11, ¿por qué medios está comunicando Pablo ahora que no debemos andar con nadie que se llame hermano y sea codicioso?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5:11, par quel moyen Paul communique-t-il maintenant que nous ne devrions pas avoir compagnie à quelqu’un qui se nomme frère et qui est cupide?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I have written to you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Más bien os escribí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Maintenant, ce que je vous ai écrit,</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νῦν δὲ ἔγραψα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11:12, what statement contrasts both the statement that woman came from man and the statement that man also comes through woman?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11:12, ¿qué afirmación contrasta tanto la afirmación de que la mujer vino del hombre como la afirmación de que el hombre también viene a través de la mujer?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11:12, quelle affirmation contraste à la fois avec l’affirmation selon laquelle la femme vient de l’homme et avec celle selon laquelle l’homme vient aussi par la femme?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all things are from God.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todo procede de Dios.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tout vient de Dieu.</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δὲ πάντα ἐκ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is the relationship between man and Christ?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¿cuál es la relación entre el hombre y Cristo?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quelle est la relation entre l’homme et Christ?</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head of every man is Christ,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Cristo es la cabeza de todo varón,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sachiez que Christ est le chef de tout homme,</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παντὸς ἀνδρὸς ἡ κεφαλὴ ὁ Χριστός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2:15, in what manner does the apostle Paul describe the process by which the Gentiles' thoughts alternately accuse or defend them?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2:15, ¿de qué manera describe el apóstol Pablo el proceso mediante el cual los pensamientos de los gentiles alternativamente los acusan o los defienden?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2:15, de quelle manière l’apôtre Paul décrit-il le processus par lequel les pensées des Gentils les accusent ou les défendent tour à tour?</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2:17, what are persons who rest on the law and make their boast in God specifically recognized as at the beginning of the verse?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2:17, ¿qué son las personas que descansan en la ley y se jactan en Dios específicamente reconocidas al comienzo del versículo?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2:17, que sont les personnes qui s’appuient sur la loi et se glorifient en Dieu spécifiquement reconnues comme au début du verset?</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Indeed you are called a Jew,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te llamas judío,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qui te donnes le nom de Juif,</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σὺ Ἰουδαῖος ἐπονομάζῃ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why was the law unable to do what God did by sending His own Son?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¿por qué la ley no pudo hacer lo que Dios hizo al enviar a su propio Hijo?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pourquoi la loi était-elle incapable de faire ce que Dieu a fait en envoyant son propre Fils?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that it was weak through the flesh,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era débil por la carne,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la chair la rendait sans force,</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ᾧ ἠσθένει διὰ τῆς σαρκός,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4:14, what is Paul doing that is not intended to shame the Corinthians?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4:14, ¿qué no está haciendo Pablo para avergonzar a los corintios?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4:14, que fait Paul qui ne vise pas à faire honte aux Corinthiens?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write these things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escribo esto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j'écris ces choses;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γράφω ταῦτα,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3:22, Paul refers to 3 ministers when he said for all things are yours. Name the  3 ministers?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3:22, Pablo se refiere a 3 ministros cuando dijo porque todo es vuestro. ¿Nombra a los 3 ministros?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3:22, Paul fait référence à 3 ministres lorsqu’il dit que tout vous appartient. Nommez les 3 ministres?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Paul or Apollos or Cephas,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Pablo, Apolos o Cefas,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Paul, soit Apollos, soit Céphas,</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Παῦλος εἴτε Ἀπολλῶς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 when you are reproached or when others reproach you, on who bears the reproach?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 cuando eres vituperado o cuando otros te vituperan, ¿sobre quién lleva el vituperio?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 lorsque l’on vous fait des reproches ou lorsque d’autres vous font des reproches, sur qui porte le reproche?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fell on Me.”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cayeron sobre mí.»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tombés sur moi.</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ἐπέπεσαν ἐπ’ ἐμέ.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between themselves their thoughts accusing or else excusing them)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acusándolos o defendiéndolos sus razonamientos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leurs pensées s'accusant ou se défendant tour à tour.</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μεταξὺ ἀλλήλων τῶν λογισμῶν κατηγορούντων ἢ καὶ ἀπολογουμένων,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4:4, what does the Lord do for Paul?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4:4, ¿qué hace el Señor por Pablo?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4:4, que fait le Seigneur pour Paul?</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judges me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me juzga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me juge,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ἀνακρίνων με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14:33, who is not an author of confusion?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14:33, ¿quién no es autor de confusión?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:33, qui n’est pas un auteur de confusion ?</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Dios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Dieu</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8:36, how are we considered since we are killed all day long for God's sake?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8:36, ¿cómo somos considerados si somos asesinados todo el día por causa de Dios?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8:36, comment sommes-nous considérés puisque nous sommes tués à longueur de journée pour l'amour de Dieu?</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are accounted as sheep for the slaughter.”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somos contados como ovejas de matadero.»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Qu'on nous regarde comme des brebis destinées à la boucherie.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ἐλογίσθημεν ὡς πρόβατα σφαγῆς.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3:10, how is the statement emphasized that says that there is none righteous?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3:10, ¿cómo se enfatiza la afirmación que dice que no hay justo?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3:10, comment la déclaration selon laquelle il n’y a personne de juste est-elle soulignée?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not one;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aun uno;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Pas même un seul;</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εἷς,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8:12, what words are used to describe that we are obligated to not live according the flesh?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8:12, ¿qué palabras se usan para describir que estamos obligados a no vivir según la carne?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8:12, quels mots sont utilisés pour décrire le fait que nous sommes obligés de ne pas vivre selon la chair?</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brethren, we are debtors—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deudores somos,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frères, nous ne sommes point redevables à la chair, pour vivre selon la chair.</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ἀδελφοί, ὀφειλέται ἐσμέν,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4:9, what does Paul say he concludes because the apostles have been made a spectacle to angels and men?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4:9, ¿qué dice Pablo que concluye porque los apóstoles han sido un espectáculo para los ángeles y los hombres?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4:9, que dit Paul, qu’est-ce qu’il conclut parce que les apôtres ont été donnés en spectacle aux anges et aux hommes?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 what has the law of the Spirit of life in Christ Jesus done for Paul in relation to the law of sin and death?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 ¿qué ha hecho la ley del Espíritu de vida en Cristo Jesús por Pablo en relación con la ley del pecado y de la muerte?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 qu’est-ce que la loi de l’Esprit de vie en Jésus-Christ a fait pour Paul par rapport à la loi du péché et de la mort?</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made me free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ha librado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 affranchi</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ἠλευθέρωσέν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15:8, last of all who got to see Christ?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15:8, ¿quiénes fueron los últimos en ver a Cristo?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8, en dernier lieu, qui a pu voir Christ ?</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was seen by me also,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me apareció a mí.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m'est aussi apparu à moi,</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ὤφθη κἀμοί.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2:23, to whom does Paul address the question: do you dishonor God through breaking the law?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2:23, ¿a quién dirige Pablo la pregunta: ¿con infracción de la Ley deshonras a Dios?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2:23, à qui Paul dit-il : « Vous déshonorez Dieu en transgressant la loi ! » ?</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who make your boast in the law,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Tú que te jactas de la Ley,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Toi qui te fais une gloire de la loi,</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ἐν νόμῳ καυχᾶσαι,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10:28, if you are eating dinner hosted by an unbeliever, Paul said we should not eat what is set before us if what happens?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10:28, si estás cenando en casa de un incrédulo, Pablo dijo que no debemos comer lo que se nos ponga delante, si ¿qué sucede?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10:28, si vous dînez chez un incroyant, Paul a dit que nous ne devrions pas manger ce qui nous est proposé si que se passe-t-il?</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says to you, “This was offered to idols,”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alguien os dice: «Esto fue sacrificado a los ídolos»,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quelqu'un vous dit: Ceci a été offert en sacrifice!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δέ τις ὑμῖν εἴπῃ· Τοῦτο ἱερόθυτόν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8:38-39, there is a list of several pairs of things that Paul is persuaded are not able to separate us from the love of God. After presenting the fourth and final set of items, what is the last non-paired item in the list?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8:38-39, hay una lista de varios pares de cosas que Pablo está convencido que no pueden separarnos del amor de Dios. Después de presentar el cuarto y último conjunto de elementos, ¿cuál es el último elemento no pareado de la lista?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8:38-39, il existe une liste de plusieurs paires de choses qui, selon Paul, ne sont pas capables de nous séparer de l’amour de Dieu. Après avoir présenté le quatrième et dernier ensemble d’éléments, quel est le dernier élément non apparié de la liste?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any other created thing,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ninguna otra cosa creada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aucune autre créature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τις κτίσις ἑτέρα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God has displayed us, the apostles, last,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nos ha puesto a nosotros los apóstoles en el último lugar,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fait de nous, apôtres, les derniers des hommes,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θεὸς ἡμᾶς τοὺς ἀποστόλους ἐσχάτους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 in what way do people who are in Christ Jesus walk?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 ¿de qué manera caminan las personas que están en Cristo Jesús?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according to the Spirit.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conforme al Espíritu,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4:18, some people are puffed up as though what were the case?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4:18, algunas personas se envanecen como si ¿cuál fuera el caso?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4:18, certaines personnes sont enflées comme si, quel était le cas?</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though I were not coming to you.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si yo nunca hubiera de ir a vosotros.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si je ne devais pas aller chez vous.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μὴ ἐρχομένου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8:5, who set their minds on the things of the flesh?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8:5, ¿quiénes ponen su atención en las cosas de la carne?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8:5, qui s’intéresse aux choses de la chair?</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those who live according to the flesh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son de la carne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en effet, qui vivent selon la chair,</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κατὰ σάρκα ὄντες τὰ τῆς σαρκὸς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4:4, by what does Paul say he is not justified by?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4:4, ¿por qué dice Pablo que no es justificado?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4:3, par quoi Paul dit-il qu’il n’est pas justifié?</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know of nothing against myself,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de nada tengo mala conciencia,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ne me sens coupable de rien;</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οὐδὲν γὰρ ἐμαυτῷ σύνοιδα,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14:4, what will happen to God's servant?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14:4, ¿qué pasará con el siervo de Dios?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14:4, qu'arrivera-t-il au serviteur de Dieu?</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Indeed, he will be made to stand,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estará firme,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se tiendra debout,</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σταθήσεται δέ,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14:19, what are we supposed to pursue in addition to the things which make for peace?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14:19, ¿qué se supone que debemos perseguir además de las cosas que contribuyen a la paz?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14:19, que sommes-nous censés rechercher en plus des choses qui contribuent à la paix?</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3:14, what is said to be full of cursing and bitterness?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3:14, ¿qué se dice que está lleno de maldición y amargura?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3:14, qu’est-ce qui est dit être plein de malédiction et d’amertume?</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“Whose mouth is full of cursing and bitterness.”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 boca está llena de maldición y de amargura.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Leur bouche est pleine de malédiction et d'amertume;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ὧν τὸ στόμα ἀρᾶς καὶ πικρίας γέμει·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11:20, Paul told the brethren in Corinth that when they come together in one place it is not to do what?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11:20, Pablo les dijo a los hermanos en Corinto que cuando se reúnen en un lugar no es para hacer ¿qué?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11:20, Paul a dit aux frères de Corinthe que lorsqu’ils se réunissent en un seul lieu, ce n’est pas pour faire quoi?</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not to eat the Lord’s Supper.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eso no es comer la cena del Señor.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pour manger le repas du Seigneur;</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κυριακὸν δεῖπνον φαγεῖν,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what does Paul not want for us?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¿qué es lo que Pablo no quiere para nosotros?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10:20, qu’est-ce que Paul ne veut pas pour nous?</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do not want you to have fellowship with demons.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quiero que vosotros os hagáis partícipes con los demonios.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je ne veux pas que vous soyez en communion avec les démons.</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δὲ ὑμᾶς κοινωνοὺς τῶν δαιμονίων γίνεσθαι.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 who ought to bear with the scruples of the weak?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 ¿quién debe soportar los escrúpulos de los débiles?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15:1, qui doit supporter les scrupules des faibles?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then who are strong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somos fuertes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qui sommes forts,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Ὀφείλομεν δὲ ἡμεῖς οἱ δυνατοὶ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5:3, who had Paul already judged?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5:3, ¿a quién había juzgado ya Pablo?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5:3, qui Paul avait-il déjà jugé?</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him who has so done this deed.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que tal cosa ha hecho.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a commis un tel acte.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οὕτως τοῦτο κατεργασάμενον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things by which one may edify another.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la mutua edificación.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à l'édification mutuelle.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τὰ τῆς οἰκοδομῆς τῆς εἰς ἀλλήλους.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3:20, how is the knowledge of sin obtained?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3:20, ¿cómo se obtiene el conocimiento del pecado?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3:20, que recevons-nous par la loi?</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by the law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ya que por medio de la Ley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puisque c'est par la loi</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γὰρ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6:5, why did Paul ask if the brethren in Corinth they would appoint those who are least esteemed by the church to judge?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6:5, ¿por qué Pablo preguntó si los hermanos en Corinto nombrarían para juzgar a aquellos que son menos estimados por la iglesia?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6:5, pourquoi Paul a-t-il demandé aux frères de Corinthe de nommer pour juger ceux qui sont les moins estimés par l’Église?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say this to your shame.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avergonzaros lo digo.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le dis à votre honte.</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ἐντροπὴν ὑμῖν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15:27, where has He put all things?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15:27, ¿dónde puso Él todas las cosas?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:27, où a-t-il mis toutes choses ?</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His feet.”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sus pies.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ses pieds.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πόδας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3:30, there is one God who will justify who by faith in addition to the uncircumcised?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3:30, ¿hay un solo Dios que justificará a quién por la fe, además de a los incircuncisos?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3:30, il y a un seul Dieu qui justifiera qui par la foi en plus des incirconcis?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justify the circumcised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él justificará por la fe a los de la circuncisión,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circoncis,</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δικαιώσει περιτομὴν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13:11, how close is our salvation?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13:11, ¿qué tan cerca está nuestra salvación?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13:11, à quel point notre salut est-il proche?</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