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who is considered as the filth of the world, the offscouring of all things?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¿quiénes son considerados como la inmundicia del mundo, la escoria de todas las cosas?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qui est considéré comme la saleté du monde, le rebut de toutes choses?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been made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venido a ser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devenus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ἐγενήθημεν,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one day above another?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la que estima un día por encima de otro?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un jour au-dessus d’un autre?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esteems every day alike.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otro juzga iguales todos los días.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les estime tous égaux.</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κρίνει πᾶσαν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weak, how are the brethren in Corinth?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la debilidad de los apóstoles, ¿cómo son los hermanos en Corinto?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faibles, comment vont les frères de Corinthe?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strong!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fuertes;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forts.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ἰσχυροί·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first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primera mitad de la cita a la que Pablo hace referencia para respaldar su afirmación de que debemos dejar que Dios sea veraz y todo hombre mentiroso?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première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justified in Your words,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seas justificado en tus palabras,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tu sois trouvé juste dans tes paroles,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ἂν δικαιωθῇς ἐν τοῖς λόγοις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is said to be profitable if one keeps the law?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se dice que es provechoso si uno guarda la ley?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est utile si l’on observe la loi?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circumcision is indeed profitable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en verdad, aprovecha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est utile,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Περιτομὴ μὲν γὰρ ὠφελεῖ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phrase begins the apostle Paul's summarizing statement regarding a person being justified by faith apart from the deeds of the law?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¿con qué frase comienza la declaración resumida del apóstol Pablo acerca de que una persona es justificada por la fe sin las obras de la ley?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quelle phrase commence la déclaration résumant l'apôtre Paul concernant une personne justifiée par la foi, sans les œuvres de la loi?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conclude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Concluimos, pues,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pensons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λογιζόμεθα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a subset of the things that you have.  What words describe this subset?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un subconjunto de las cosas que tienes. ¿Qué palabras describen este subconjunto?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un sous-ensemble des choses que vous possédez. Quels mots décrivent ce sous-ensemble?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did not receive?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hayas recibido?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n'aies reçu?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οὐκ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two actions have all humans done in relation to the glory of God?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dos acciones han realizado todos los humanos en relación con la gloria de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quelles sont les deux actions que tous les humains ont faites en relation avec la gloire de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sinned and fall short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pecaron y están destituidos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péché et sont privés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ἥμαρτον καὶ ὑστεροῦνται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we not let be spoken of as evil?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¿de qué no debemos permitir que se hable de malo?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de quoi ne devrions-nous pas laisser parler de mal?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good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vuestro bien,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privilège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for what purpose should each of us please his neighbor?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¿con qué propósito debe cada uno de nosotros agradar a su prójimo?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dans quel but chacun de nous devrait-il plaire à son prochain?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how is a person considered who serves Christ in these things?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¿cómo se considera a una persona que sirve a Cristo en estas cosas?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14:18, comment est considérée une personne qui sert Christ dans ces choses?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acceptable to God and approved by men.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agrada a Dios y es aprobado por los hombres.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agréable à Dieu et approuvé des hommes.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εὐάρεστος τῷ θεῷ καὶ δόκιμος τοῖς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in Corinth brother went to law against brother with what category of person as the judge?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en Corinto el hermano demandaba al hermano ¿con qué categoría de persona era el juez?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6:6, à Corinthe, un frère a intenté une action en justice contre son frère, avec quelle catégorie de personne en tant que juge?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before unbelievers!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hace ante los incrédulos!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devant des infidèles!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ἐπὶ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asked if we did not knew something. What did he ask?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preguntó si no sabíamos algo. ¿Qué preguntó?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a demandé si nous ne savions pas quelque chose. Qu'a-t-il demandé?</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saints will judge the world?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santos han de juzgar al mundo?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saints jugeront le monde?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ἅγιοι τὸν κόσμον κρινοῦσιν;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should we avoid doing for the sake of food?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debemos evitar hacer por el bien de la comida?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 devrions-nous éviter de faire pour manger?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good,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es bueno,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bien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ἀγαθὸν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the work of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destruyas la obra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détruis pas l'oeuvre de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κατάλυε τὸ ἔργον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what are the 5 ways that the apostles are suffering to the present hour? (5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¿cuáles son las 5 maneras en que los apóstoles están sufriendo hasta la hora actual? (5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4:11, quelles sont les 5 manières dont les apôtres souffrent jusqu’à présent ? (5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both hunger and thirst, and we are poorly clothed, and beaten, and homeless.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hambre y tenemos sed, estamos desnudos, somos abofeteados y no tenemos lugar fijo donde vivir.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souffrons la faim, la soif, la nudité; nous sommes maltraités, errants çà et là;</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πεινῶμεν καὶ διψῶμεν καὶ γυμνιτεύομεν καὶ κολαφιζόμεθα καὶ ἀστατοῦμεν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what were the believers in Corinth doing before unbelievers?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¿qué hacían los creyentes en Corinto ante los incrédulos?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6:6, que faisaient les croyants de Corinthe devant les incroyants?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brother goes to law against brother,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hermano pleitea contra otro hermano,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un frère plaide contre un frère,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ἀδελφὸς μετὰ ἀδελφοῦ 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according to whom does a servant stand or fall?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¿según quién está en pie o cae un siervo?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selon qui un serviteur se tient-il ou tombe-t-il?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when we each try to please our neighbors what goal should we have for them?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cuando cada uno de nosotros tratamos de agradar a nuestro prójimo, ¿qué objetivo debemos tener para ellos?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lorsque nous essayons chacun de plaire à nos voisins, quel objectif devrions-nous avoir pour eux?</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leading to edification.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vue de l'édification.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οἰκοδομήν·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is something that is evil?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es algo malo?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qu’est-ce que quelque chose de mal?</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man who eats with offense.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comer algo que haga tropezar a 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l'homme, quand il mange, de devenir une pierre d'achoppement.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ἀνθρώπῳ τῷ διὰ προσκόμματος ἐσθίοντι.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judge a certain category of people. Who should we not judge?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juzgar a cierta categoría de personas. ¿A quién no debemos juzgar?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juger une certaine catégorie de personnes. Qui ne devrions-nous pas juger?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his own master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su propio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regarde son maître.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ἰδίῳ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another’s servant?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criado ajeno?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serviteur d'autrui?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ἀλλότριον οἰκέτην;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not should we resolve to do instead of judging each other?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no deberíamos resolver hacer en lugar de juzgarnos unos a otros?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devrions-nous pas décider de faire au lieu de nous juger les uns les autres?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put a stumbling block or a cause to fall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poner tropiezo u ocasión de caer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ou une occasion de chute.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τιθέναι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receive a reward?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whose are we whether we live or die?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¿de quién somos, ya sea que vivamos o muramos?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à qui sommes-nous, que nous vivions ou mourions?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the Lord’s.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somos.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 Seigneur.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has built on it endures,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fondement subsiste,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μενεῖ ὃ ἐποικοδόμησεν,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be Lord of because he died and rose and lived again?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¿de qué podría ser Señor Cristo porque murió, resucitó y vivió de nuevo?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de quoi Christ pourrait-il être le Seigneur parce qu’il est mort, ressuscité et a revécu?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both the dead and the living.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los muertos como de los que viven.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morts et sur les vivants.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νεκρῶν καὶ ζώντων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in whom did Paul say he had begotten the Corinthians?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¿en quién dijo Pablo que había engendrado a los corintios?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en qui Paul dit-il qu’il avait engendré les Corinthiens?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Christ Jesus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Cristo Jesús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two specific groups are mention that are included in the world to which Paul saw the apostles had been made a spectacle.  What are these two groups?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se mencionan dos grupos específicos que están incluidos en el mundo ante el cual Pablo vio que los apóstoles habían sido hechos un espectáculo. ¿Cuáles son estos dos grupos?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deux groupes spécifiques sont mentionnés qui sont inclus dans le monde pour lequel Paul a vu que les apôtres étaient devenus un spectacle. Quels sont ces deux groupes?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angels and to men.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ángeles y para los hombres!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anges et aux hommes.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ἀγγέλοις καὶ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to those who received something from God.  What question is asked?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 quienes recibieron algo de Dios. ¿Qué pregunta se hace?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à ceux qui ont reçu quelque chose de Dieu. Quelle question est posée?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boast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te glorías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te glorifies-tu,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who should take heed lest he fall?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¿quién debe tener cuidado para no caer?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qui doit prendre garde à ne pas tomber?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thinks he stands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que piensa estar firme,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celui qui croit être debout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δοκῶν ἑστάναι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in addition to neither eating meat nor drinking wine what else should be avoided if they would make your brother stumble, be offended, or be made weak?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además de no comer carne ni beber vino, ¿qué más se debe evitar si hacen tropezar a tu hermano, ofenderlo o debilitarlo?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14:21, en plus de ne pas manger de viande ni boire de vin, que faut-il éviter d’autre s’ils risquent de faire trébucher, offenser ou affaiblir votre frère?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anything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hacer nada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s'abstenir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which group is specifically mentioned alongside the circumcised as those for whom God will justify by faith?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¿qué grupo se menciona específicamente junto a los circuncidados como aquellos a quienes Dios justificará por la fe?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quel groupe est spécifiquement mentionné aux côtés des circoncis comme ceux pour lesquels Dieu justifiera par la foi?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uncircumcised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la incircuncisión.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incirconcis.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how is God's mercy received by believers?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¿cómo reciben los creyentes la misericordia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qui a reçu la propitiation par son sang?</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ἐν τῷ αὐτοῦ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what specifically does Paul say some Jews feel in regard to themselves being a guide to the blind?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¿qué dice específicamente Pablo que sienten unos de los judíos con respecto a sí mismos como guía de los ciegos?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2:19, que ressentent précisément certains Juifs, selon Paul, lorsqu’ils se présentent comme guides des aveugles?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are confident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convencido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flattes d'être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πέποιθάς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why should you not show contempt for your brother?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¿por qué no deberías mostrar desprecio por tu hermano?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pourquoi ne devriez-vous pas mépriser votre frère?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shall all stand before the judgment seat of Christ.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todos compareceremos ante el tribunal de Cristo,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comparaîtrons tous devant le tribunal de Dieu.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 παραστησόμεθα τῷ βήματι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should we do just as Christ also did for us?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debemos hacer nosotros tal como también hizo Cristo por nosotros?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15:7, que devrions-nous faire comme Christ l’a fait pour nous?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receive one another,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recibíos los unos a los 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Accueillez-vous donc les uns les autres,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προσλαμβάνεσθε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every day alike?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otra que estima iguales todos los días?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que chaque jour est égal?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person esteems one day above another;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hace diferencia entre día y día,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fait une distinction entre les jours;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κρίνει ἡμέραν παρ’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¿para qué fueron hechos los apóstoles es similar a decir que fueron hechos los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qu’est-ce que les apôtres ont été faits qui équivaut à dire qu’ils ont été faits les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observes the day?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observa el día?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observe le jour?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observes it to the Lord;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hace para el Señor;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agit ainsi pour le Seigneur.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φρονεῖ.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what is is warring agains?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¿contra qué está en guerra?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contre quoi est-il en guerre?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warring against the law of my mind,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rebela contra la ley de mi mente,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lutte contre la loi de mon entendement,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ἀντιστρατευόμενον τῷ νόμῳ τοῦ νοός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is a characteristic of God's temple?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¿Cuál es una característica del templo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quelle est la caractéristique du temple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temple of God is holy,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temple de Dieu est saint,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ναὸς τοῦ θεοῦ ἅγιός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offscouring of all things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desecho de todos.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rebut de tous,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περίψημα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offscouring of all things?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fueron hechos los apóstoles que sea similar a decir que fueron hechos escoria de todas las cosas?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qu’est-ce que les apôtres ont été créés qui équivaut à dire qu’ils ont été rendus répugnants de toutes choses?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filth of the world,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escoria del mundo,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les balayures du monde,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περικαθάρματα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What are 2 specifics things that Paul said are all yours?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¿cuáles son dos cosas específicas que Pablo dijo que son todas tuyas?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quelles sont les deux choses spécifiques qui, selon Paul, sont toutes à vous?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things present or things to come—all are yours.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lo presente o lo por venir. Todo es vuestro,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les choses présentes, soit les choses à venir.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ζωὴ εἴτε θάνατος εἴτε ἐνεστῶτα εἴτε μέλλοντα,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