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seeks after God.  What else does no one do?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busca a Dios. ¿Qué más hace nadie?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cherche Dieu. Qu'est-ce qu'on ne fait pas d'autre?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understands;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entienda,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n'est intelligent,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συνίων,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