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how did the Corinthians respond when they became aware of this sexual immorality instead of mourning?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¿cómo reaccionaron los corintios cuando se dieron cuenta de esta inmoralidad sexual en lugar de lamentarse?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comment les Corinthiens ont-ils réagi lorsqu’ils ont pris conscience de cette immoralité sexuelle au lieu de pleurer?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if he fulfills the law, will judge the circumcised person who, although having the letter of the law and circumcision, is a lawbreaker?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si cumple la ley, juzgará al circuncidado que, aunque tiene la letra de la ley y la circuncisión, es transgresor de la ley?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s’il accomplit la loi, jugera le circoncis qui, bien qu’ayant la lettre de la loi et de la circoncision, est un transgresseur de la loi?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not the physically uncircumcised,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físicamente es incircunciso,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L'incirconcis de nature,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κρινεῖ ἡ ἐκ φύσεως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how does Paul emphasize the truthfulness of God in contrast to the untruthfulness of man?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¿cómo enfatiza Pablo la veracidad de Dios en contraste con la falsedad del hombre?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comment Paul met-il l’accent sur la véracité de Dieu par opposition au mensonge de l’homme?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Indeed, let God be true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Antes bien, sea Dios veraz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Que Dieu, au contraire, soit reconnu pour vrai,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γινέσθω δὲ ὁ θεὸς ἀληθής,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might be grieved because of your food?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¿quién podría entristecerse a causa de tu comida?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pourrait être attristé à cause de votre nourriture?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if your brother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causa de la comida tu hermano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pour un aliment, ton frère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διὰ βρῶμα ὁ ἀδελφός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who is told to do what with His people?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¿a quién se le dice que haga qué con su pueblo?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15:10, à qui est-il demandé de faire quoi avec son peuple?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he says: “Rejoice, O Gentiles,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«Alegraos, gentiles,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Nations, réjouissez-vous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λέγει· Εὐφράνθητε,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may you be if you purge out the old leaven?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puedes ser si limpias la vieja levadura?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pourriez-vous être si vous purgez le vieux levain?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puffed up,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estáis envanecidos.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enflés d'orgueil!</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πεφυσιωμένοι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a new lump,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seáis nueva masa,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une pâte nouvelle,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ἦτε νέον φύραμα,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dual purpose did God set forth Jesus as a propitiation by His blood, through faith?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doble propósito Dios presentó a Jesús como propiciación por Su sangre, mediante la fe?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double objectif Dieu a-t-il présenté Jésus comme propitiation par son sang, par la foi?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just and the justifier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él sea el justo y el que justifica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être juste tout en justifiant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δίκαιον καὶ δικαιοῦντα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should you do because the authorities are God's ministers?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debes hacer porque las autoridades son ministros de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devez-vous faire parce que les autorités sont les ministres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because of this you also pay taxes,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esto pagáis también los tributos,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pour cela que vous payez les impôts.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γὰρ καὶ φόρους τελεῖτε,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who does Paul say judges him?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¿quién dice Pablo que lo juzga?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qui, selon Paul, le juge?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Señor.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Seigneur.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what should you do not only because of wrath but also for conscience' sake?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¿qué debes hacer no sólo por ira sino también por motivos de conciencia?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que devez-vous faire non seulement à cause de la colère, mais aussi par souci de conscience?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must be subject,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es necesario estarle sujetos,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donc nécessaire d'être soumis,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ἀνάγκη ὑποτάσσεσθαι,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words are used to describe that we should decide to not cause others to fall?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palabras se usan para describir que debemos decidir no hacer que otros caigan?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quels mots sont utilisés pour décrire le fait que nous devrions décider de ne pas faire tomber les autres?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resolve this,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más bien decidid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pensez plutôt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τοῦτο κρίνατε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how confident should people be in how they choose which days to esteem above another?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¿cuánta confianza deben tener las personas al elegir qué días estimar por encima de otros?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14:5, dans quelle mesure les gens devraient-ils avoir confiance dans la façon dont ils choisissent les jours à privilégier aux autres?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be fully convinced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esté plenamente convencido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pleine conviction.</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πληροφορείσθω·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who will justify both the circumcised and uncircumcised through faith?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¿quién justificará por la fe tanto a los circuncidados como a los incircuncisos?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qui justifiera les circoncis et les incirconcis par la foi?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there is one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es uno,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εἷς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what statement summarizes this verse?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¿qué declaración resume este versículo?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quelle déclaration résume ce verset?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therefore to all their due: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Pagad a todos lo que debéis: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Rendez à tous ce qui leur est dû:</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ἀπόδοτε πᾶσι τὰς ὀφειλάς,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why were the things written that were written before?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¿por qué se escribieron las cosas que se escribieron antes?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pourquoi les choses écrites auparavant ont-elles été écrites?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have hope.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tengamos esperanza.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possédions l'espérance.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ἐλπίδα ἔχωμεν.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how does Paul describe himself since he has within himself a law that is warring to bring him into captivity to sin?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¿cómo se describe Pablo a sí mismo ya que tiene dentro de sí una ley que está en guerra para llevarlo cautivo al pecado?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comment Paul se décrit-il puisqu’il a en lui une loi qui lutte pour le conduire en captivité au péché?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wretched man that I am!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¡Miserable de mí!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Misérable que je suis!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ταλαίπωρος ἐγὼ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pass over in His divine forbearance?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pasó por alto Dios en Su divina paciencia?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qu’est-ce que Dieu a oublié dans sa patience divine?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sins that were previously committed,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su paciencia, los pecados pasados,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péchés commis auparavant, au temps de sa patience, afin, dis-je,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προγεγονότων ἁμαρτημάτων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body dead?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cuerpo está muerto?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 corps est-il mort?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not with what three things?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¿no debemos celebrar la fiesta con qué tres cosas?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nous ne devrions pas célébrer la fête avec quelles trois choses?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old leaven, nor with the leaven of malice and wickedness,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la vieja levadura ni con la levadura de malicia y de maldad,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du vieux levain, non avec un levain de malice et de méchanceté,</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ἐν ζύμῃ παλαιᾷ μηδὲ ἐν ζύμῃ κακίας καὶ πονηρίας,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say was not good?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dijo Pablo que no era bueno?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qui, selon Paul, n’était pas bon?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glorying is not good.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buena vuestra jactancia.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bien à tort que vous vous glorifiez.</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καλὸν τὸ καύχημα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dead because of sin,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cuerpo en verdad está muerto a causa del pecado,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il est vrai, est mort à cause du péché,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μὲν σῶμα νεκρὸν διὰ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the kingdom of God is not one thing but is something else.  What is this thing that it is not?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el reino de Dios no es una cosa sino otra cosa. ¿Qué es esto que no 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le royaume de Dieu n’est pas une chose mais une autre. Quelle est cette chose qui n’est pas?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consiste en palabras,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consiste pas en paroles,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ἐν λόγῳ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reason do some people slanderously say Paul and his associates teach for doing evil?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¿por qué algunas personas dicen calumniosamente que Pablo y sus asociados enseñan para hacer el mal?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raison certaines personnes prétendent-elles de manière calomnieuse, que Paul et ses associés enseignent-ils pour avoir fait le mal?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good may come”?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vengan bienes»?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en arrive du bien,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bring to light the hidden things of darkness and what else when he comes?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el Señor sacará a la luz lo oculto de las tinieblas y ¿qué más cuando venga?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le Seigneur mettra en lumière les choses cachées des ténèbres et quoi d’autre quand il viendra?</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reveal the counsels of the hearts.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manifestará las intenciones de los corazones.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manifestera les desseins des coeurs.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φανερώσει τὰς βουλὰς τῶν καρδιῶν,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the immoral sexual activity that was actually reported in Corinth was between which relatives?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¿entre qué parientes se produjo la actividad sexual inmoral que en realidad se informó en Corinto?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l’activité sexuelle immorale qui a été effectivement rapportée à Corinthe s’est déroulée entre quels parents?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has his father’s wife!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tal extremo que alguno tiene a la mujer de su padre.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 point que l'un de vous a la femme de son père.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γυναῖκά τινα τοῦ πατρὸς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God will give life to your mortal bodies if what conditions is satisfied,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Dios dará vida a vuestros cuerpos mortales si se cumplen las condiciones,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Dieu donnera la vie à vos corps mortels si quelles conditions sont remplies,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Spirit of Him who raised Jesus from the dead dwells in you,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Espíritu de aquel que levantó de los muertos a Jesús está en vosotros,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l'Esprit de celui qui a ressuscité Jésus d'entre les morts habite en vous,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πνεῦμα τοῦ ἐγείραντος τὸν Ἰησοῦν ἐκ νεκρῶν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if it were true that the dead won't rise, what are we?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si fuera cierto que los muertos no resucitarán, ¿qué somos nosotros?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:15, s’il était vrai que les morts ne ressusciteront pas, que sommes-nous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and we are found false witnesses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somos hallados falsos testigos de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se trouve même que nous sommes de faux témoins à l'égard de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εὑρισκόμεθα δὲ καὶ ψευδομάρτυρες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man is not from woman?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que el hombre no procede de la mujer?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le même sens que de dire que l’homme ne vient pas de la femme?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was man created for the woman,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tampoco el varón fue creado por causa de la mujer,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l'homme n'a pas été créé à cause de la femme,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οὐκ ἐκτίσθη ἀνὴρ διὰ τὴν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we are to pursue two things. What should we do in addition to the things by which one may edify another?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debemos perseguir dos cosas. ¿Qué debemos hacer además de las cosas por las cuales uno puede edificar a otro?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14:19, nous devons poursuivre deux choses. Que devons-nous faire en plus des choses par lesquelles on peut en édifier un autre?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what question does Paul ask a person who preaches that a man should not steal?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¿qué pregunta le hace Pablo a una persona que predica que el hombre no debe robar?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quelle question Paul pose-t-il à une personne qui prêche qu’il ne faut pas voler?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pursue the things which make for peace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sigamos lo que contribuye a la paz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recherchons ce qui contribue à la paix</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τὰ τῆς εἰρήνης διώκωμεν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some people say that Paul and his companions slanderously say that we should do evil that good may come. What does he say others say about this statement?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algunas personas dicen que Pablo y sus compañeros dicen calumniosamente que debemos hacer el mal para que venga el bien. ¿Qué dice que dicen los demás sobre esta afirmación?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3:8, certaines personnes disent que Paul et ses compagnons disent de manière calomnieuse que nous devrions faire le mal pour que le bien arrive. Que dit-il que les autres disent de cette déclaration?</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some affirm that we say.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afirman que nosotros decimos):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prétendent que nous le disons?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καθώς φασίν τινες ἡμᾶς λέγειν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steal?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¿robas?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dérobes!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κλέπτεις;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will they do who are baptized for the dead of what is true?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harán los que se bautizan por los muertos de lo que es verdad?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que feront ceux qui sont baptisés pour les morts de ce qui est vrai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all?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de ninguna manera los muertos resucitan?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absolument pas,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ὅλως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a person is happy if he does not do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¿una persona es feliz si no hace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une personne est heureuse si elle ne fait pas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condemn himself in what he approves.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se condena a sí mismo en lo que aprueba.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se condamne pas lui-même dans ce qu'il approuve!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μὴ κρίνων ἑαυτὸν ἐν ᾧ δοκιμάζει·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not walk?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no andan las personas que están en Cristo Jesús?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walk according to the flesh,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no andan conforme a la carne,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what is actually reported that is among the Corinthians?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¿qué se informa realmente entre los corintios?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que rapporte-t-on réellement parmi les Corinthiens?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sexual immorality among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fornicación,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parmi vous de l'impudicité,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πορνεία,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we should keep the feast with what two or three things?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¿con qué dos o tres cosas debemos celebrar la fiesta?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5:8, devrions-nous célébrer la fête avec quelles deux ou trois choses?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with the unleavened bread of sincerity and truth.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panes sin levadura, de sinceridad y de verdad.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avec les pains sans levain de la pureté et de la vérité.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ἀζύμοις εἰλικρινείας καὶ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 you belong to?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¿De quién sois?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appartenez-vous?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Christ’s,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de Cristo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à Christ,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two items don't help a person receive a favorable judgment if he is a transgressor of the law?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¿cuáles son los dos elementos que no ayudan a que una persona reciba un juicio favorable si es transgresor de la ley?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quels sont les deux éléments qui n’aident pas une personne à recevoir un jugement favorable si elle est un transgresseur de la loi?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at a specific time or situation.  How did Paul describe this time or situation?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en un momento o situación específica. ¿Cómo describió Pablo este tiempo o situación?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à un moment ou dans une situation spécifique. Comment Paul a-t-il décrit cette période ou cette situation?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are gathered together,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reunidos vosotros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et mon esprit étant assemblés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συναχθέντων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does not eat be disallowed from doing?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se le debe prohibir hacer al que no come?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devrait-on interdire de faire à celui qui ne mange pas?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him who eats;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juzgue al que come,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 point celui qui mange,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ἐσθίοντα μὴ κρινέτω,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confess to God?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confesará ante Dios?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se confessera à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 tongue shall confess to God.”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toda lengua confesará a Dios.»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toute langue donnera gloire à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πᾶσα γλῶσσα ἐξομολογήσεται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does God demonstrate at the present time through Jesus Christ's propitiation by His blood?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demuestra Dios en el tiempo presente a través de la propiciación de Jesucristo por su sangre?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que démontre Dieu à l’heure actuelle par la propitiation de Jésus-Christ par son sang?</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His righteousness,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manifestar su justicia,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montrer sa justice,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ἔνδειξιν τῆς δικαιοσύνης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to his own master a servant does what?  list 2 possible things.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le hace el siervo a su propio amo? enumera 2 cosas posibles.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que fait un serviteur envers son propre maître? énumérez 2 choses possibles.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stands or falls.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en pie, o cae;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se tient debout, ou s'il tombe,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στήκει ἢ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with your written code and circumcision,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con la letra de la Ley y la circuncisión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en ayant la lettre de la loi et la circoncision?</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γράμματος καὶ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full?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que ya estás lleno?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rassasié?</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rich!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sois ricos,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riches,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ἐπλουτήσατε,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was creation subjected to futility?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fue sometida la creación a la vanidad?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a-t-elle été soumise à la futilité?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willingly, but because of Him who subjected it in hope;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su propia voluntad, sino por causa del que la sujetó en esperanza.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son gré, mais à cause de celui qui l'y a soumise, -</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ἑκοῦσα ἀλλὰ διὰ τὸν ὑποτάξαντα, ἐφ’ ἑλπίδι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uncircumcised?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comment Dieu justifie-t-il les incirconcis?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medio de la fe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 foi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do with what he received?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hizo Pablo con lo que recibió?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qu’a fait Paul de ce qu’il a reçu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is a matter of the heart, by the Spirit, and not in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es cuestión del corazón, por el Espíritu, ¿y no en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est une affaire de cœur, par l’Esprit, et pas en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the letter;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según la letra.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selon la lettre.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γράμματι,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with a rod or in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viniera con vara o en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avec une verge ou avec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in love and a spirit of gentleness?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espíritu de mansedumbre?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avec amour et dans un esprit de douceur?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ἐν ἀγάπῃ πνεύματί τε πραΰτητος;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were justified by works he would have been able to boast but not before whom?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habría podido jactarse, pero ¿ante quién no?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avait été justifié par les œuvres, il aurait pu se vanter mais pas devant qui?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before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ante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non devant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πρὸς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delivered to you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os he enseñado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enseigné</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Παρέδωκα γὰρ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10:33, what did Paul say he did in all things?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10:33, ¿qué dijo Pablo que hacía en todas las cosas?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10:33, que dit Paul qu’il fait en toutes choses?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please all men in all things,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yo en todas las cosas agrado a todos,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même manière que moi aussi je m'efforce en toutes choses de complaire à tous,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πάντα πᾶσιν ἀρέσκω,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have people used their tongues for as Paul cites Psalm 5 to describe the sinfulness of humanity?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¿para qué ha usado la gente su lengua cuando Pablo cita el Salmo 5 para describir la pecaminosidad de la humanidad?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à quoi les gens ont-ils utilisé leur langue alors que Paul cite le Psaume 5 pour décrire l’absence de péché de l’humanité?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their tongues they have practiced deceit”;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lengua engañan.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servent de leurs langues pour tromper;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ταῖς γλώσσαις αὐτῶν ἐδολιοῦσαν,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with whom are the Gentiles told to rejoice?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¿con quién se les dice que se regocijen los gentiles?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15:10, avec qui les Gentils doivent-ils se réjouir?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His people!”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pueblo.»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son peuple!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τοῦ λαοῦ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did something it was not for the better but for the worse.  What was this something?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de Corinto hacían algo no era para bien sino para mal. ¿Qué fue ese algo?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11:17, lorsque les frères de Corinthe faisaient quelque chose, ce n’était pas pour le meilleur mais pour le pire. Qu'est-ce que c'était que ce quelque chose?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come together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 congregáis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vous vous assemblez,</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συνέρχεσθε.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 who should please his neighbor?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 ¿quién debe agradar a su prójimo?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 qui doit plaire à son prochain?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put to death the deeds of the body if you live according to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¿harás morir las obras de la carne si vives según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ferez mourir les actions du corps si vous vivez selon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by the Spirit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el Espíritu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par l'Esprit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with what words does Paul use to describe the groanings that the Spirit Himself makes in intercession for us?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¿con qué palabras usa Pablo para describir los gemidos que el Espíritu mismo hace intercediendo por nosotros?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quels mots Paul utilise-t-il pour décrire les gémissements que l’Esprit lui-même pousse en intercession pour nous?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cannot be uttered.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indecibles.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inexprimables;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ἀλαλήτοις,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an authority who is bearing a sword supposed to do on him who practices evil?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se supone que debe hacer una autoridad que porta espada contra el que practica el mal?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qu’est-ce qu’une autorité qui porte l’épée est censée faire contre celui qui pratique le mal?</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avenger to execute wrath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justicia y para castigar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exercer la vengeance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ἔκδικος εἰς ὀργὴν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of us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nosotros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nous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by what means are we justified freely by His grace?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¿por qué medios somos justificados gratuitamente por Su gracia?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par quels moyens sommes-nous justifiés gratuitement par sa grâce?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redemption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la redención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moyen de la rédemption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ἀπολυτρώσεως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3:18, what is specifically lacking before the eyes of those being described in this verse?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3:18, ¿qué es lo que específicamente falta ante los ojos de quienes se describen en este versículo?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3:18, qu’est-ce qui manque spécifiquement aux yeux de ceux qui sont décrits dans ce verset?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 fear of God before their eyes.”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temor de Dios delante de sus ojos.»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crainte de Dieu n'est pas devant leurs yeux.</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φόβος θεοῦ ἀπέναντι τῶν ὀφθαλμῶν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make each one's work become clear?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hará que la obra de cada uno quede clara?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rendra clair le travail de chacun?</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Day will declare it,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día la pondrá al descubierto,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jour la fera connaître,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ἡμέρα δηλώσει·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