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does not eat and gives God thanks?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no come y da gracias a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ne mange pas et ne rend pas grâce à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According to what is written,  where does he catches the wise?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Según lo que está escrito, ¿dónde pilla al sabio?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3:19, D'après ce qui est écrit, où attrape-t-il les sages?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catches the wise in their own craftiness”;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prende a los sabios en la astucia de ellos.»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prend les sages dans leur ruse.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δρασσόμενος τοὺς σοφοὺς ἐν τῇ πανουργίᾳ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mind he serves the law of God.  What is the other part? (2 points)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mente que sirve a la ley de Dios. ¿Cuál es la otra parte? (2 puntos)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l’esprit qu’il sert la loi de Dieu. Quelle est l’autre partie? (2 points)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flesh the law of sin.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carne, a la ley del pecado.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suis par la chair esclave de la loi du péché.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δὲ σαρκὶ νόμῳ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that to the Lord does not observe it?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que para el Señor no lo observa?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observe the day,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distingue el día,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eat,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 mange pas,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what reason did Paul give for saying it was ok for us to keep company with the sexually immoral people of this world?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¿qué razón dio Pablo para decir que estaba bien que nos mantuviéramos en compañía de las personas sexualmente inmorales de este mundo?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quelle raison Paul a-t-il donnée pour dire qu’il était acceptable pour nous de fréquenter les personnes sexuellement immorales de ce monde?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then you would need to go out of the world.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tal caso os sería necesario salir del mundo.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il vous faudrait sortir du monde.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ὠφείλετε ἄρα ἐκ τοῦ κόσμου ἐξελθεῖν.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distinguished, how are the apostles?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¿cómo se distinguen los apóstoles?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comment se portent les apôtres?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dishonored!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despreciados.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méprisés!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ἄτιμοι.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no flesh will be justified in His site by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by the deeds of the law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las obras de la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oeuvres de la loi,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ἐξ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who should consider Paul, Apollos, Cephas, as servants of Christ?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¿quiénes deberían considerar a Pablo, Apolos y Cefas como siervos de Cristo?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 man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que los hombres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He himself will be saved through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¿Él mismo será salvo mediante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par quoi lui-même sera-t-il sauvé?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so as through fire.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así como por fuego.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au travers du feu.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ὡς διὰ πυρός.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he will suffer a loss but what will happen to he himself?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sufrirá pérdida pero ¿qué pasará con él mismo?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il subira une perte, mais qu’arrivera-t-il à lui-même?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himself will be saved,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él mismo será salvo,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lui, il sera sauvé,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to try to find at leas how many wise men among them?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pidió a los corintios que trataran de encontrar al menos ¿cuántos sabios había entre ellos?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Paul a demandé aux Corinthiens d’essayer de trouver au moins combien de sages parmi eux?</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one,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entre vosotros ni uno solo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parmi vous pas un seul</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ἔνι ἐν ὑμῖν οὐδεὶς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7:22, Paul delights in the law of God according to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7:22, ¿Pablo se deleita en la ley de Dios según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7:22, Paul prend plaisir à la loi de Dieu selon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inward man.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según el hombre interior,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l'homme intérieur;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ἔσω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what will each of us do before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¿qué le daremos cada uno de nosotros a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14:12, que fera chacun de nous devant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give account of himself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cuenta de sí.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compte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ἑαυτοῦ λόγον δώσει.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a question is asked to help the readers pay attention to the options that are presented next.  What was aksed?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se hace una pregunta para ayudar a los lectores a prestar atención a las opciones que se presentan a continuación. ¿Qué se preguntó?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une question est posée pour aider les lecteurs à prêter attention aux options présentées ensuite. Qu'est-ce qui a été demandé?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want?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queréis?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voulez-vous?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θέλετε;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whom does Paul thank for delivering him from this body of death?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quién agradece Pablo por librarlo de este cuerpo de muerte?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qui Paul remercie-t-il de l’avoir délivré de ce corps de mort?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Grâces soient rendues à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was justified by works, what would he have?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¿qué tendría?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était justifié par les œuvres, qu’aurait-il?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has something to boast about,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tendría de qué gloriarse,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sujet de se glorifier,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either receive a reward or suffer loss?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o sufrirá pérdida?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 ou subira une perte?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alguno que sobreedificó,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bâtie par quelqu'un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what do Gentiles, who do not have the law, sometimes do by nature?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¿qué hacen a veces por naturaleza los gentiles, que no tienen la ley?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2:14, que font parfois par nature les Gentils, qui n’ont pas la loi?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nature do the things in the law,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hacen por naturaleza lo que es de la Ley,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font naturellement ce que prescrit la loi,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φύσει τὰ τοῦ νόμου ποιῶσιν,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strong, how are the apostles?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los hermanos de Corinto que eran fuertes, ¿cómo son los apóstoles?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forts, comment sont les apôtres?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weak, but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débiles,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faibles, mais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ἀσθενεῖς,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does the type of sexual immorality was among the Corinthian church  compare to the terminology used among the Gentiles?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compara el tipo de inmoralidad sexual entre la iglesia de Corinto con la terminología utilizada entre los gentiles?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le type d’immoralité sexuelle était-il répandu dans l’Église corinthienne par rapport à la terminologie utilisée parmi les Gentils?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sexual immorality as is not even named among the Gentiles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fornicación cual ni aun se nombra entre los gentiles;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une impudicité telle qu'elle ne se rencontre pas même chez les païens;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τοιαύτη πορνεία ἥτις οὐδὲ ἐν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two examples of consuming things is it good to avoid if they might cause your brother to experience hardship?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dos ejemplos de consumo de cosas es bueno evitar si pueden causar que tu hermano experimente dificultades?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quels sont deux exemples de consommation de choses qu’il est bon d’éviter si elles risquent de causer des difficultés à votre frère?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to eat meat nor drink wine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 carne ni beber vino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manger de viande, de ne pas boire de vin,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φαγεῖν κρέα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accept wrong?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prefieres aceptar lo malo?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est posée en plus de dire pourquoi n'acceptez-vous pas plutôt le mal?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let yourselves be cheated?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ser defraudados?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vous laissez-vous pas plutôt dépouiller?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ἀποστερεῖσθε;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false statement do some slanderously report Paul and his associates as saying?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declaración falsa algunos dicen calumniosamente que dijeron Pablo y sus asociados?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fausse déclaration certains rapportent-ils de manière calomnieuse à Paul et à ses associés?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not say, “Let us do evil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«Hagamos males para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pourquoi ne ferions-nous pas le mal afin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Ποιήσωμεν τὰ κακὰ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so that the Gentiles might do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que los gentiles pudieran hacer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les païens puissent faire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glorify God for His mercy,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glorifiquen a Dios por su misericordia,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glorifient Dieu à cause de sa miséricorde,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ἐλέους δοξάσαι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Paul asks a question about what Abraham found according to something. How does this question end?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Pablo hace una pregunta acerca de lo que encontró Abraham según algo. ¿Cómo termina esta pregunta?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Paul pose une question sur ce qu’Abraham a trouvé selon quelque chose. Comment se termine cette question?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obtenu selon la chair?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addition to being instructed out of the law, what else does the verse highlight that the person is confident about knowing?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además de ser instruido fuera de la ley, ¿qué más resalta el versículo que la persona confía en conocer?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en plus d’être instruit en dehors de la loi, qu’est-ce que le verset souligne d’autre que la personne est sûre de savoir?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know His will,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conoces su voluntad 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connais sa volonté,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γινώσκεις τὸ θέλημα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not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no debemos hacer los que somos fuertes?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ne devrions-nous pas faire, nous qui sommes forts?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please ourselves.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agradarnos a nosotros mismos.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pas nous complaire en nous-mêmes.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ἑαυτοῖς ἀρέσκειν.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first?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primero?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 est le premier?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every mouth may be stopped,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toda boca se cierre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toute bouche soit fermée,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πᾶν στόμα φραγῇ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Laud Him?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lo alabe?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le louer?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peoples!”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pueblos.»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tous les peuples!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οἱ λαοί.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the righteousness of God is manifested apart from the law and is witnessed by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la justicia de Dios se manifiesta aparte de la ley y ¿es testificada por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la justice de Dieu se manifeste indépendamment de la loi et est attestée par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what should you avoid doing to the one for whom Christ died?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¿qué debes evitar hacerle a aquel por quien Cristo murió?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que devriez-vous éviter de faire à celui pour qui Christ est mort?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with your food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hagas que por causa de tu comida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cause pas, par ton aliment, la perte de celui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τῷ βρώματί σου ἐκεῖνον ἀπόλλυε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happens to those who are outside?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les pasa a los que están afuera?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qu’arrive-t-il à ceux qui sont dehors?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judges.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juzgará.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juge.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κρίνει;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Law and the Prophets,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y por los Profetas: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et les prophètes,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τοῦ νόμου καὶ τῶν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Paul says that some people affirm that he and his associates say that we should do evil that good may come. How does he describe the accuracy of this report?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Pablo dice que algunas personas afirman que él y sus asociados dicen que debemos hacer el mal para que venga el bien. ¿Cómo describe la exactitud de este informe?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Paul dit que certaines personnes affirment que lui et ses associés disent que nous devons faire le mal pour que le bien arrive. Comment décrit-il l’exactitude de ce rapport?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 are slanderously reported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 decir (como se nos calumnia,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qui nous calomnient,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καθὼς βλασφημούμεθα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Each one work will become clear, if anyone does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Cada obra quedará clara, ¿si alguno hace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chaque œuvre deviendra claire, si quelqu'un fait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builds on this foundation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edifica sobre este fundamento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quelqu'un bâtit sur ce fondement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ἐποικοδομεῖ ἐπὶ τὸν θεμέλιον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what should each of us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¿qué debemos hacer cada uno de nosotros?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que devrait faire chacun de nous?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please his neighbor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agrade a su prójimo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complaise au prochain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πλησίον ἀρεσκέτω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what fell on Christ?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cayó sobre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qu’est-il tombé sur Christ?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“The reproaches of those who reproached You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«Los vituperios de los que te vituperaban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selon qu'il est écrit: Les outrages de ceux qui t'insultent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 Οἱ ὀνειδισμοὶ τῶν ὀνειδιζόντων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to go to law before the unrighteous and not before the saints having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ustedes se atreve a acudir a la ley ante los injustos y no ante los santos teniendo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aller en justice devant les injustes et non devant les saints, ayant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a matter against another,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tiene algo contra otro,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lorsqu'il a un différend avec un autre,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πρᾶγμα ἔχων πρὸς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How does Paul conclude that a man is justified before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¿Cómo concluye Pablo que un hombre está justificado ante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3:28, comment Paul conclut-il qu’un homme est justifié devant Dieu?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apart from the deeds of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sin las obras de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sans les oeuvres de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πίστει ἄνθρωπον χωρὶς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how does Paul respond to the question of whether Jews are better than he and his followers?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¿cómo responde Pablo a la pregunta de si los judíos son mejores que él y sus seguidores?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comment Paul répond-il à la question de savoir si les Juifs sont meilleurs que lui et ses disciples?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at all.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Nullement.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