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why should a person who thinks he stands take heed?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¿por qué debe prestar atención el que piensa estar firme?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pourquoi une personne qui pense être debout devrait-elle faire attention?</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he fall.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caiga.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tomber!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πέσῃ,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2:28, who is not considered a Jew according to Paul's teaching?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2:28 ¿quién no es considerado judío según las enseñanzas de Pablo?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2:28, qui n’est pas considéré comme juif selon l’enseignement de Paul?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not a Jew who is one outwardly,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judío el que lo es exteriormente,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Juif, ce n'est pas celui qui en a les dehors;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ὁ ἐν τῷ φανερῷ Ἰουδαῖός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a question about why something happens if I partake with thanks.  What was this something?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hizo una pregunta acerca de por qué sucede algo si participo con agradecimiento. ¿Qué fue ese algo?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posé une question sur la raison pour laquelle quelque chose se produit si je participe avec gratitude. Qu'est-ce que c'était que ce quelque chose?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evil spoken of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he de ser censurado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serais-je blâmé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βλασφημοῦμαι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why did Paul want those who would prophesy to do it one by one? (2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¿por qué quería Pablo que los que profetizaran lo hicieran uno por uno? (2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:31, pourquoi Paul voulait-il que ceux qui prophétisaient le fassent un par un ? (2 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may learn and all may be encouraged.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todos aprendan y todos sean exhortados.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soient instruits et que tous soient exhortés.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πάντες μανθάνωσιν καὶ πάντες παρακαλῶνται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two thing are listed that is not the kingdom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dos cosas se enumeran que no son el reino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quelles sont les deux choses énumérées qui ne sont pas le royaume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eating and drinking,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comida ni bebida,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manger et le boire,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βρῶσις καὶ πόσις,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how does Paul describe the situation in which a brother goes to law against another brother?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¿cómo describe Pablo la situación en la que un hermano demanda a otro hermano?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comment Paul décrit-il la situation dans laquelle un frère intente une action en justice contre un autre frère?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therefore, it is already an utter failure for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ya es una falta en vosotros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déjà certes un défaut chez vous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μὲν οὖν ὅλως ἥττημα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