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with their own hands?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con sus propias manos?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de leurs propres mains?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labor,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fatigamos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fatiguons à travailler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κοπιῶμεν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despise him who does not eat?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despreciar al que no come?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14:3, qui ne devrait pas mépriser celui qui ne mange pas?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not him who eats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de todo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mange ne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specifically might increase through someone's lie to God's glory?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específicamente podría aumentar mediante la mentira de alguien para la gloria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qu’est-ce qui pourrait précisément augmenter la gloire de Dieu à travers le mensonge de quelqu’un?</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truth of God has increased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verdad de Dios abundó para su gloria,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vérité de Dieu éclate davantage pour sa gloire,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ἀλήθεια τοῦ θεοῦ ἐν τῷ ἐμῷ ψεύσματι ἐπερίσσευσεν εἰς τὴν δόξαν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do you say not to commit?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se dice no cometer?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2:22, que dites-vous de ne pas commettre?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say, “Do not commit adultery,”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dices que no se ha de adulterar,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dis de ne pas commettre d'adultère,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λέγων μὴ μοιχεύειν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action does the speaker rhetorically suggest could enhance God's truthfulness to His own glory?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acción sugiere retóricamente el orador que podría realzar la veracidad de Dios para Su propia gloria?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3:7, quelle action l’orateur suggère-t-il rhétoriquement pourrait renforcer la véracité de Dieu pour sa propre gloire?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my lie to His glory,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mi mentira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par mon mensonge,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did Paul hear about sexual immorality among the Corinthian church members? Be specific.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enteró Pablo acerca de la inmoralidad sexual entre los miembros de la iglesia de Corinto? Se específico.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Paul a-t-il entendu parler de l’immoralité sexuelle parmi les membres de l’église corinthienne ? Être spécifique.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actually reported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sabido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entend dire généralement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Ὅλως ἀκούεται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are you told not to destroy with your food?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¿a quién se te dice que no destruyas con tu comida?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vous est-il dit de ne pas détruire avec votre nourriture?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for whom Christ died.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pierda aquel por quien Cristo murió.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why did Paul expect his readers to be familiar with the saying thet God may be justified in His words?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¿por qué Pablo esperaba que sus lectores estuvieran familiarizados con el dicho de que Dios puede ser justificado en sus palabras?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pourquoi Paul s’attendait-il à ce que ses lecteurs connaissent le dicton selon lequel Dieu peut être justifié dans ses paroles?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where is the work of the law said to be inscribed in the case of the Gentiles who do not have the law?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¿dónde se dice que está inscrita la obra de la ley en el caso de los gentiles que no tienen la ley?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où l’œuvre de la loi est-elle censée être inscrite dans le cas des Gentils qui n’ont pas la loi?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who did Paul say might be taken away from among the Corinthians?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¿quién dijo Pablo que podría ser quitado de entre los corintios?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selon Paul, qui pourrait être retiré parmi les Corinthiens?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written in their hearts,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escrita en sus corazones,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écrite dans leurs coeurs,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γραπτὸν ἐν ταῖς καρδίαις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specific sin is mentioned as an example of the behavior you teach others not to do, yet you do yourself?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pecado específico se menciona como ejemplo del comportamiento que enseñas a otros a no hacer, pero que tú mismo cometes?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 péché spécifique est mentionné comme exemple du comportement que vous enseignez aux autres à ne pas adopter, alors que vous le faites vous-même?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commit adultery?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¿adulteras?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l'adultère!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μοιχεύεις;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which Gentiles might do the things in the law by nature?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¿cuáles gentiles podrían hacer las cosas de la ley por naturaleza?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quels Gentils pourraient faire naturellement les choses de la loi?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have the law,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tienen la Ley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la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νόμον ἔχοντα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 about the fact that the saints will judge the world.  What did he ask?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sobre el hecho de que los santos juzgarán al mundo. ¿Qué preguntó?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s’interroge sur le fait que les saints jugeront le monde. Qu'a-t-il demandé?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did Paul declare about those who slanderously report that he and his group say, "Let us do evil that good may come"?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declaró Pablo acerca de los que calumniosamente informan que él y su grupo dicen: "Hagamos mal para que venga bien"?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qu’a déclaré Paul à propos de ceux qui ont rapporté de manière calomnieuse que lui et son groupe avaient dit : « Faisons le mal pour que le bien arrive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condemnation is just.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algunos, cuya condenación es justa,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de ces gens est juste.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κρίμα ἔνδικόν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who died and rose and lived again?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¿quién murió, resucitó y vivió de nuevo?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qui est mort, est ressuscité et a revécu?</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has done this deed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cometió tal acción?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celui qui a commis cet acte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ἔργον τοῦτο ποιήσας;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this end Christ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para esto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τοῦτο γὰρ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sin?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es el pecado?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qu’est-ce que le péché?</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is not from faith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lo que no proviene de fe,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ce qui n'est pas le produit d'une conviction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δὲ ὃ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what rhetorical question does Paul ask to affirm God's role as the judge of the world?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¿qué pregunta retórica hace Pablo para afirmar el papel de Dios como juez del mundo?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3:6, quelle question rhétorique Paul pose-t-il pour affirmer le rôle de Dieu en tant que juge du monde?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then how will God judge the world?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¿cómo juzgaría Dios al mundo?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comment Dieu jugerait-il le monde?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πῶς κρινεῖ ὁ θεὸς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does an uncircumcised man need to do to be counted as circumcised?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debe hacer un hombre incircunciso para ser considerado circuncidado?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 doit faire un incirconcis pour être considéré comme circoncis?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keeps the righteous requirements of the law,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 las ordenanzas de la Ley,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observe les ordonnances de la loi,</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δικαιώματα τοῦ νόμου φυλάσσῃ,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does the verse begin when quoting the Psalmist's declaration about the righteousness of mankind?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comienza el versículo cuando cita la declaración del salmista acerca de la justicia de la humanidad?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3:10, comment le verset commence-t-il en citant la déclaration du Psalmiste sur la justice de l’humanité?</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“There is none righteous,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«No hay justo,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Il n'y a point de juste,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Οὐκ ἔστιν δίκαιος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what do we know speaks to those who are under the law?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know that whatever the law says,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que todo lo que la Ley dice,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tout ce que dit la loi,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ὅσα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in this verse, what is said to be apart from the law and witnessed by the Law and the Prophets?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en este versículo, ¿qué se dice que está aparte de la ley y atestiguado por la Ley y los Profetas?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dans ce verset, qu’est-ce qui est dit en dehors de la loi et dont témoignent la Loi et les prophètes?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justicia de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de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want to be delivered from?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¿de qué quiere ser liberado Pablo?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de quoi Paul veut-il être délivré?</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this body of death?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este cuerpo de muerte?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corps de cette mort?...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σώματος τοῦ θανάτου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complete the following quote from this verse: "They have all turned aside; They have together become unprofitable; __ __ __ __ __ __ __ __ __."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completa la siguiente cita de este versículo: "Todos se desviaron, a una se hicieron inútiles; __ __ __ __ __ __ __ __ __ __ __".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3:11-12, complétez la citation suivante de ce verset : « Nul n'est intelligent, Nul ne cherche Dieu; Tous sont égarés, tous sont pervertis; __ __ __ __ __ __ __ __ __ __ __ __.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does good, no, not one.”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haga lo bueno, no hay ni siquiera uno.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 qui fasse le bien, Pas même un seul;</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ποιῶν χρηστότητα, οὐκ ἔστιν ἕως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3:17, what specifically have those who are unrighteous according to the Scripture not known?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3:17, ¿qué es lo que específicamente no saben los que son injustos según las Escrituras?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3:17, qu’est-ce que ceux qui sont injustes selon l’Écriture ne savent pas spécifiquement?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way of peace they have not known.”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conocieron camino de paz.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connaissent pas le chemin de la paix;</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ὁδὸν εἰρήνης οὐκ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idea did Paul propose that lead some to say that God is unjust?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idea propuso Pablo que llevó a algunos a decir que Dios es injusto?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quelle idée Pau a-t-il proposée pour amener certains à dire que Dieu est injuste?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our unrighteousness demonstrates the righteousness of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nuestra injusticia hace resaltar la justicia de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notre injustice établit la justice de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ἀδικία ἡμῶν θεοῦ δικαιοσύνην συνίστησιν,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how does Paul describe the gospel that reveals the secret things of men judged by Jesus Christ?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¿cómo describe Pablo el evangelio que revela las cosas secretas de los hombres juzgados por Jesucristo?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comment Paul décrit-il l’Évangile qui révèle les choses secrètes des hommes jugés par Jésus-Christ?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mi evangelio.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εὐαγγέλιόν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what is nearer than when we first believed?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hay más cerca que cuando creímos por primera vez?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qu’est-ce qui est plus proche que lorsque nous avons cru pour la première fois?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our salvation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nuestra salvación que cuando creímos.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maintenant le salut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γὰρ ἐγγύτερον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how does Paul describe himself when stating that he finds that evil is present with him.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¿cómo se describe Pablo a sí mismo cuando afirma que encuentra que el mal está presente en él?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comment Paul se décrit-il lorsqu’il déclare qu’il constate que le mal est présent en lui?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who wills to do good.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queriendo yo hacer el bien,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veux faire le bien,</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θέλοντι ἐμοὶ ποιεῖν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condition is given for the uncircumcised man to judge the circumcised who, with the written code and circumcision, is a transgressor of the law?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¿qué condición se da para que el incircunciso juzgue al circuncidado que, con el código escrito y la circuncisión, es transgresor de la ley?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quelle condition est posée pour que l’incirconcis juge le circoncis qui, avec le code écrit et la circoncision, est un transgresseur de la loi?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fulfills the law,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guarda perfectamente la Ley,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accomplit la loi,</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νόμον τελοῦσα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Paul thinks that God has displayed the apostles as last and as something else.  What is this something?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Pablo piensa que Dios ha mostrado a los apóstoles como últimos y como algo más. ¿Qué es este algo?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Paul pense que Dieu a montré les apôtres comme derniers et comme autre chose. C'est quoi ce quelque chose?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men condemned to death;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sentenciados a muerte.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condamnés à mort en quelque sorte,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ἀπέδειξεν ὡς ἐπιθανατίους,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how does Paul respond to the question of whether God is unjust because he inflicts wrath on the unjust while it is because of the unjust that we see how just God is?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¿cómo responde Pablo a la pregunta de si Dios es injusto porque inflige ira sobre los injustos, mientras que es a causa de los injustos que vemos cuán justo es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3:6, comment Paul répond-il à la question de savoir si Dieu est injuste parce qu’il inflige sa colère aux injustes alors que c’est à cause des injustes que nous voyons combien Dieu est juste?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who needs to be found faithful?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¿quién necesita ser hallado fiel?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4:2, qui doit être trouvé fidèle?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will Timothy do for the Corinthians as Paul teaches everywhere in every church?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hará Timoteo por los corintios como Pablo enseña en todas partes en cada iglesia?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que fera Timothée pour les Corinthiens comme Paul l’enseigne partout dans chaque église?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remind you of my ways in Christ,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os recordará mi proceder en Cristo,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rappellera quelles sont mes voies en Christ,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ὑμᾶς ἀναμνήσει τὰς ὁδούς μου τὰς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it is required in stewards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lo que se requiere de los administradores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ce qu'on demande des dispensateurs,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ὧδε λοιπὸν ζητεῖται ἐν τοῖς οἰκονόμοις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where and not before the saints?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ir a donde y no delante de los santos?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une affaire contre un autre, aller où que ce soit et non devant les saints?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 to law before the unrighteous,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llevar el asunto ante los injustos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ose-t-il plaider devant les injustes,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κρίνεσθαι ἐπὶ τῶν ἀδίκων,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how is the righteousness of God now revealed?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¿cómo se revela ahora la justicia de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comment la justice de Dieu est-elle désormais révélée?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 righteousness of God apart from the law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aparte de la Ley,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χωρὶς νόμου δικαιοσύνη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is the status of both Jews and Greeks before God?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¿cuál es el estatus de judíos y griegos ante Dios?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 est le statut des Juifs et des Grecs devant Dieu?</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all under sin.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bajo el pecado.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sous l'empire du péché,</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πάντας ὑφ’ ἁμαρτίαν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does it do for God when we receive one another just as Christ also received us.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efecto tiene para Dios que nos recibamos unos a otros así como también Cristo nos recibió?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qu’est-ce que cela fait pour Dieu lorsque nous nous recevons les uns les autres tout comme Christ nous a également reçus?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glory of God.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gloria de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gloire de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which matters should be judged before the Lord comes?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asuntos se deben juzgar antes de que venga el Señor?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quelles questions doivent être jugées avant que le Seigneur vienne?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judge nothing before the time,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juzguéis nada antes de tiempo,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ne jugez de rien avant le temps,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μὴ πρὸ καιροῦ τι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in contrast to God who is always true, what is said about 'every man'?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a diferencia de Dios que siempre es veraz, ¿qué se dice de 'todo hombre'?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3:4, contrairement à Dieu qui est toujours vrai, que dit-on de « tout homme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man a liar.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hombre mentiroso;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homme pour menteur,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ἄνθρωπος ψεύστης,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for what two reasons has Jesus Christ become a servant to the circumcision?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¿por qué dos razones Jesucristo llegó a ser siervo de la circuncisión?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pour quelles deux raisons Jésus-Christ est-il devenu serviteur de la circoncision?</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truth of God, to confirm the promises made to the fathers,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la verdad de Dios, para confirmar las promesas hechas a los padres,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prouver la véracité de Dieu en confirmant les promesses faites aux pères,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ἀληθείας θεοῦ, εἰς τὸ βεβαιῶσαι τὰς ἐπαγγελίας τῶν πατέρων,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when asking a question to shame the brethren in Corinth, to what function did he ask if they would appoint those who are least esteemed by the church?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al hacer una pregunta para avergonzar a los hermanos en Corinto, ¿para qué función preguntó si nombrarían a los menos estimados por la iglesia?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en posant une question pour faire honte aux frères de Corinthe, à quelle fonction a-t-il demandé s’ils nommeraient ceux qui sont les moins estimés par l’Église?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judge?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ponéis, para juzgar,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juges!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through the redemption that is in Christ Jesus?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mediante la redención que es en Cristo Jesús?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par la rédemption qui est en Jésus-Christ?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justified freely by His grace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son justificados gratuitamente por su gracia,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sont gratuitement justifiés par sa grâce,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δικαιούμενοι δωρεὰν τῇ αὐτοῦ χάριτι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described a condition and then asked a question saying if that were true do you appoint those who are least esteemed by the church to judge? What condition did he describe?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describió una condición y luego hizo una pregunta diciendo que si eso fuera cierto, ¿nombras para juzgar a aquellos que son menos estimados por la iglesia? ¿Qué condición describió?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décrit une condition et a ensuite posé une question disant : si cela était vrai, désignez-vous pour juger ceux qui sont les moins estimés par l’Église ? Quelle condition a-t-il décrit?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you have judgments concerning things pertaining to this life,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tenéis pleitos sobre asuntos de esta vida,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donc vous avez des différends pour les choses de cette vie,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βιωτικὰ μὲν οὖν κριτήρια ἐὰν ἔχητε,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Who God will destroy?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¿A quién destruirá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qui Dieu détruira?</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defiles the temple of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destruye el templo de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détruit le temple de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τὸν ναὸν τοῦ θεοῦ φθείρει,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do?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¿qué debe hacer?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que doit-il faire?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become a fool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ignorante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devienne fou,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μωρὸς γενέσθω,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Paul said let no one boast in men. For What are yours?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Pablo dijo que nadie se gloríe en los hombres. ¿Para cuáles son los tuyos?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Paul a dit que personne ne se vante des hommes. Pour Quels sont les vôtres?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things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how are the apostles treated even though they bless other people?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¿cómo se trata a los apóstoles aunque bendicen a otras personas?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comment les apôtres sont-ils traités même s’ils bénissent d’autres personnes?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reviled,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maldicen,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injuriés,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λοιδορούμενοι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Where does the Spirit of God dwell?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¿Dónde habita el Espíritu de Dios?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3:16, où habite l’Esprit de Dieu?</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Spirit of God dwells in you?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Espíritu de Dios está en vosotros?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l'Esprit de Dieu habite en vous?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πνεῦμα τοῦ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