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this to your shame.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lo digo.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whom does Paul ask, do you not teach yourself?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¿a quién le pregunta Pablo: ¿No te enseñas a ti mismo?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à qui Paul demande-t-il : « Tu ne t’enseignes pas toi-même?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therefore, who teach another,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que enseñas a otro,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donc, qui enseignes les autres,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οὖν διδάσκων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does Paul say he concludes because the apostles have been made a spectacle to angels and men?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dice Pablo que concluye porque los apóstoles han sido un espectáculo para los ángeles y los hombres?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4:9, que dit Paul, qu’est-ce qu’il conclut parce que les apôtres ont été donnés en spectacle aux anges et aux hommes?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displayed us, the apostles, last,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nos ha puesto a nosotros los apóstoles en el último lugar,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fait de nous, apôtres, les derniers des hommes,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ἡμᾶς τοὺς ἀποστόλους ἐσχάτους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understands.  What else does no one do?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entiende. ¿Qué más hace nadie?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comprend. Qu'est-ce qu'on ne fait pas d'autre?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seeks after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busque a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 cherche Dieu;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ἐκζητῶν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persecuted?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 pesar de ser perseguidos?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persécutés?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endure;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soportamos.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supportons;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does the speaker rhetorically ask about being judged as a sinner despite the truth of God increasing through his lie to His glory?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pregunta retóricamente el orador acerca de ser juzgado como pecador a pesar de que la verdad de Dios aumenta a través de su mentira para Su gloria?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 demande rhétoriquement l’orateur au sujet d’être jugé comme pécheur malgré la vérité selon laquelle Dieu augmente à travers son mensonge pour sa gloire?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figuratively transfer these things to himself and Apollos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en sentido figurado, transfirió estas cosas a sí mismo y a Apolos?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transféré ces choses à lui-même et à Apollos?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learn in us not to think beyond what is written,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en nosotros aprendáis a no pensar más de lo que está escrito,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nos personnes à ne pas aller au delà de ce qui est écrit,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ἡμῖν μάθητε τό· Μὴ ὑπὲρ ἃ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how does Paul describe himself when stating that he finds that evil is present with him.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¿cómo se describe Pablo a sí mismo cuando afirma que encuentra que el mal está presente en él?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comment Paul se décrit-il lorsqu’il déclare qu’il constate que le mal est présent en lui?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who wills to do good.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queriendo yo hacer el bien,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veux faire le bien,</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θέλοντι ἐμοὶ ποιεῖν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also still judged as a sinner?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aún soy juzgado como pecador?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suis-je moi-même encore jugé comme pécheur?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ἔτι κἀγὼ ὡς ἁμαρτωλὸς κρίνομαι,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For  no other foundation can anyone lay than that which is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Porque nadie puede poner otro fundamento que el que es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car personne ne peut poser d’autre fondement que ce qui est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which is laid,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está puesto,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été posé,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should we do for one who is weak in the faith?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debemos hacer por aquel que es débil en la fe?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 devons-nous faire pour quelqu’un qui est faible dans la foi?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Receive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accueil</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προσλαμβάνεσθε,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reason did Paul say made him think God displayed was displying the apostles as last and as men condemned to death?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razón dijo Pablo que le hizo pensar que Dios mostraba al mostrar a los apóstoles como últimos y como hombres condenados a muerte?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selon Paul, quelle raison lui a fait penser que Dieu a montré qu'il déployait les apôtres comme derniers et comme des hommes condamnés à mort?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been made a spectacle to the world,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llegado a ser un espectáculo para el mundo,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été en spectacle au monde,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θέατρον ἐγενήθημεν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Where does the Spirit of God dwell?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¿Dónde habita el Espíritu de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3:16, où habite l’Esprit de Dieu?</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Spirit of God dwells in you?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Espíritu de Dios está en vosotros?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l'Esprit de Dieu habite en vous?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πνεῦμα τοῦ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Paul, who wants to do good, finds a law. What is this principle for law?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Pablo, que quiere hacer el bien, encuentra una ley. ¿En qué consiste este principio de ley?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Paul, qui veut faire le bien, trouve une loi. Quel est ce principe de droit?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evil is present with me,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mal está en mí,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mal est attaché à moi.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τὸ κακὸν παράκειται·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peoples told to do?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que hagan?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Laud Him,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exaltadlo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Célébrez-le,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ἐπαινεσάτωσαν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how are the apostles treated even though they bless other people?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¿cómo se trata a los apóstoles aunque bendicen a otras personas?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comment les apôtres sont-ils traités même s’ils bénissent d’autres personnes?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reviled,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maldicen,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injuriés,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λοιδορούμενοι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dual purpose did God set forth Jesus as a propitiation by His blood, through faith?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doble propósito Dios presentó a Jesús como propiciación por Su sangre, mediante la fe?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double objectif Dieu a-t-il présenté Jésus comme propitiation par son sang, par la foi?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just and the justifier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él sea el justo y el que justifica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être juste tout en justifiant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δίκαιον καὶ δικαιοῦντα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makes a Jew a real Jew?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¿qué hace que un judío sea un verdadero judío?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qu’est-ce qui fait qu’un Juif est un vrai Juif?</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knowing His will and testing the things that differ, what are the believers instructed to approve?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al conocer Su voluntad y probar las cosas que difieren, ¿qué se les instruye a los creyentes a aprobar?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étant instruits par la loi, que devrions-nous apprécier?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is a Jew who is one inwardly;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es judío el que lo es en lo interior,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Juif, c'est celui qui l'est intérieurement;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ἐν τῷ κρυπτῷ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how is the throat of those described by Paul metaphorically characterized?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¿cómo se caracteriza metafóricamente la garganta de aquellos descritos por Pablo?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comment la gorge de ceux décrits par Paul est-elle métaphoriquement caractérisée?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throat is an open tomb;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Sepulcro abierto es su garganta;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gosier est un sépulcre ouvert;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τάφος ἀνεῳγμένος ὁ λάρυγξ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bow to the Lord?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inclinará ante el Señor?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s’inclinera devant le Seigneur?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knee shall bow to Me,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ante mí se doblará toda rodilla,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genou fléchira devant moi,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κάμψει πᾶν γόνυ,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happened to Christ, our Passover?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le pasó a Cristo, nuestra Pascua?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qu’est-il arrivé à Christ, notre Pâque?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sacrificed for us.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fue sacrificada por nosotros.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immolé.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πάσχα ἡμῶν ἐτύθη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words are used to describe that we should decide to not cause others to fall?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palabras se usan para describir que debemos decidir no hacer que otros caigan?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quels mots sont utilisés pour décrire le fait que nous devrions décider de ne pas faire tomber les autres?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approve the things that are excellent,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apruebas lo mejor;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apprécies la différence des choses,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δοκιμάζεις τὰ διαφέροντα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resolve this,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más bien decidid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pensez plutôt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τοῦτο κρίνατε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question is asked that is answered by saying have it to yourself before God?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pregunta se hace y se responde diciendo: tenlo para ti delante de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à quelle question est posée la réponse en disant : « Gardez-le pour vous devant Dieu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have faith?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¿Tienes tú fe?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Cette foi que tu as,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¿para qué fueron hechos los apóstoles es similar a decir que fueron hechos los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qu’est-ce que les apôtres ont été faits qui équivaut à dire qu’ils ont été faits les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offscouring of all things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desecho de todos.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rebut de tous,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περίψημα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is the statement emphasized that says that there is none righteous?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se enfatiza la afirmación que dice que no hay justo?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3:10, comment la déclaration selon laquelle il n’y a personne de juste est-elle soulignée?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not one;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uno;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même un seul;</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Who Paul is referring to when talking about foundation already laid?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¿a quién se refiere Pablo cuando habla de cimientos ya puestos?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à qui Paul fait référence lorsqu’il parle des fondations déjà posées?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Jesus Christ.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Jesucristo.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savoir Jésus Christ.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even though Paul doesn't know of anything against himself, how important doe he think this is?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aunque Pablo no sabe nada contra sí mismo, ¿qué importancia cree que es esto?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même si Paul ne sait rien contre lui-même, quelle importance pense-t-il que cela soit?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am not justified by this;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eso soy justificado;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pour cela que je suis justifié.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τούτῳ δεδικαίωμαι,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who have sinned and fall short of the glory of God?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¿quiénes han pecado y están destituidos de la gloria de Dios?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Selon Romains 3:23, qui ont péché et sont privés de la gloire de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have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ont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who will be justified by the deeds of the law?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¿quiénes serán justificados por las obras de la ley?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3:20, qui sera justifié par les œuvres de la loi?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flesh will be justified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ningún ser humano será justificado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nul ne sera justifié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δικαιωθήσεται πᾶσα σὰρξ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Who knows the thought of the wise?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¿Quién conoce el pensamiento de los sabios?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qui connaît la pensée du sage?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Paul asked the Corinthians a question about the fact that they shall judge angles.  What question did he ask?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Pablo les preguntó a los corintios sobre el hecho de que debían juzgar los ángulos. ¿Qué pregunta hizo?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Paul a posé aux Corinthiens une question sur le fait qu’ils devaient juger les angles. Quelle question a-t-il posée?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“The Lord knows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«El Señor conoce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Le Seigneur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Κύριος γινώσκει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what two questions are asked to show that you should be judgmental toward your brother?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¿qué dos preguntas se hacen para mostrar que debes juzgar a tu hermano?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quelles sont les deux questions posées pour montrer que vous devriez juger votre frère?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why do you judge your brother? Or why do you show contempt for your brother?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¿por qué juzgas a tu hermano? O tú también, ¿por qué menosprecias a tu hermano?,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toi, pourquoi juges-tu ton frère? ou toi, pourquoi méprises-tu ton frère?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τί κρίνεις τὸν ἀδελφόν σου; ἢ καὶ σὺ τί ἐξουθενεῖς τὸν ἀδελφόν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who shall give account to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¿quién dará cuenta a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qui rendra compte à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each of us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cada uno de nosotros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chacun de nous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we should awake to righteousness and not do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¿deberíamos despertar a la justicia y no hacer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vous devriez retourner à vous-mêmes, comme il se doit, et ne pas faire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for whom did Paul figuratively transfer these things to himself and Apollos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 sí mismo y a Apolos?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pour qui Paul a-t-il transféré ces choses au sens figuré à lui-même et à Apollos?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a vosotros,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appreniez</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describes two categories of people. What group is in contrast to the group that is weak?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describe dos categorías de personas. ¿Qué grupo está en contraste con el grupo que es débil?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 décrit deux catégories de personnes. Quel groupe contraste avec le groupe qui est faible?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believes he may eat all things,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cree que se ha de comer de todo;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croit pouvoir manger de tout: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πιστεύει φαγεῖν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what will be given to each one from God when the Lord comes?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le será dado a cada uno de parte de Dios cuando venga el Señor?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sera donné à chacun de la part de Dieu lorsque le Seigneur viendra?</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each one’s praise will come from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cada uno recibirá su alabanza de Dios.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chacun recevra de Dieu la louange qui lui sera due.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τότε ὁ ἔπαινος γενήσεται ἑκάστῳ ἀπὸ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does not observe the day?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no observa el día?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observe it.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lo hace.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rich?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ya eres rico?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riche?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full!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estáis saciados,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rassasiés,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κεκορεσμένοι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 pronounced a blessing upon his listeners to glorify the God and Father of our Lord Jesus Christ with what two things. (2 points)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Pablo pronunció una bendición sobre sus oyentes para glorificar al Dios y Padre de nuestro Señor Jesucristo de dos maneras. (2 puntos)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Paul a prononcé une bénédiction sur ses auditeurs pour glorifier Dieu et Père de notre Seigneur Jésus-Christ avec deux choses. (2 points)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with one mind and one mouth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unánimes, a una voz,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tous ensemble, d'une seule bouche,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ὁμοθυμαδὸν ἐν ἑνὶ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test each one's work?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pondrá a prueba el trabajo de cada uno?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mettra à l'épreuve le travail de chacun?</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fire will test each one’s work,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fuego la probará.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feu éprouvera ce qu'est l'oeuvre de chacun.</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πῦρ αὐτὸ δοκιμάσει.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until what point in time have the apostles been defamed?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¿hasta qué momento los apóstoles han sido difamados?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jusqu’à quand les apôtres ont-ils été diffamés?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with or even do what other thing with any anyone named a brother who is sexually immoral, or covetous, or an idolater, or a reviler, or a drunkard, or an extortioner?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hacer qué otra cosa con cualquiera que se llame hermano, que sea sexualmente inmoral, o avaro, o idólatra, o calumniador, o borracho, o ladrón?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fréquenter ou même faire quoi d’autre avec quelqu’un nommé frère qui est sexuellement immoral, ou cupide, ou idolâtre, ou injurieux, ou ivrogne, ou extorqueur?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to eat with such a person.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tal ni aun comáis,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même manger avec un tel homme.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τοιούτῳ μηδὲ συνεσθίειν.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words describe a person who does not condemn himself in what he approves?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palabras describen a una persona que no se condena a sí misma en lo que aprueba?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quels mots décrivent une personne qui ne se condamne pas dans ce qu’elle approuve?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Happy is he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celui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of the heart is not done in the letter but in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del corazón no se hace en la letra sino ¿en qué?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du cœur ne se fait pas dans la lettre mais dans quoi?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Spirit,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espíritu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ahora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maintenant.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will Timothy do for the Corinthians as Paul teaches everywhere in every church?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hará Timoteo por los corintios como Pablo enseña en todas partes en cada iglesia?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que fera Timothée pour les Corinthiens comme Paul l’enseigne partout dans chaque église?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remind you of my ways in Christ,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os recordará mi proceder en Cristo,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rappellera quelles sont mes voies en Christ,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ὑμᾶς ἀναμνήσει τὰς ὁδούς μου τὰς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why did Paul ask if the brethren in Corinth they would appoint those who are least esteemed by the church to judge?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¿por qué Pablo preguntó si los hermanos en Corinto nombrarían para juzgar a aquellos que son menos estimados por la iglesia?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pourquoi Paul a-t-il demandé aux frères de Corinthe de nommer pour juger ceux qui sont les moins estimés par l’Église?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