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does Paul find a law that is warring against the law in his mind?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encuentra Pablo una ley que esté en guerra contra la ley en su mente?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Paul trouve-t-il une loi qui, dans son esprit, est en guerre contre la loi?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see another law in my members,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veo otra ley en mis miembros,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vois dans mes membres une autre loi,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βλέπω δὲ ἕτερον νόμον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how does Paul feel about God's law?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¿qué opina Pablo acerca de la ley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7:22, que pense Paul de la loi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delight in the law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deleito en la ley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prends plaisir à la loi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συνήδομαι γὰρ τῷ νόμῳ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Paul, who wants to do good, finds a law. What is this principle for law?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Pablo, que quiere hacer el bien, encuentra una ley. ¿En qué consiste este principio de ley?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Paul, qui veut faire le bien, trouve une loi. Quel est ce principe de droit?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evil is present with me,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mal está en mí,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mal est attaché à moi.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τὸ κακὸν παράκειται·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flesh he serves the law of sin.  What is the other part? (2 points)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carne sirve a la ley del pecado. ¿Cuál es la otra parte? (2 puntos)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la chair il sert la loi du péché. Quelle est l’autre partie? (2 points)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with the mind I myself serve the law of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mismo con la mente sirvo a la ley de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moi-même, je suis par l'entendement esclave de la loi de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αὐτὸς ἐγὼ τῷ μὲν νοῒ δουλεύω νόμῳ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mind he serves the law of God.  What is the other part? (2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mente que sirve a la ley de Dios. ¿Cuál es la otra parte? (2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l’esprit qu’il sert la loi de Dieu. Quelle est l’autre partie? (2 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flesh the law of sin.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carne, a la ley del pecado.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suis par la chair esclave de la loi du péché.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δὲ σαρκὶ νόμῳ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what is is warring agains?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¿contra qué está en guerra?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contre quoi est-il en guerre?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warring against the law of my mind,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rebela contra la ley de mi mente,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lutte contre la loi de mon entendement,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ἀντιστρατευόμενον τῷ νόμῳ τοῦ νοός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