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how does Paul describe himself since he has within himself a law that is warring to bring him into captivity to sin?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¿cómo se describe Pablo a sí mismo ya que tiene dentro de sí una ley que está en guerra para llevarlo cautivo al pecado?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comment Paul se décrit-il puisqu’il a en lui une loi qui lutte pour le conduire en captivité au péché?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wretched man that I am!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¡Miserable de mí!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Misérable que je suis!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ταλαίπωρος ἐγὼ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bringing him into captivity to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que lo lleva cautivo ¿a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Paul voit une autre loi le mettre en captivité et à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law of sin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ley del pecado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 ἐν τῷ νόμῳ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