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who are we supposed to not keep company with?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¿con quién se supone que no debemos estar en compañía?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avec qui sommes-nous censés ne pas tenir compagnie?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displayed us, the apostles, last,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nos ha puesto a nosotros los apóstoles en el último lugar,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fait de nous, apôtres, les derniers des hommes,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ἡμᾶς τοὺς ἀποστόλους ἐσχάτους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should you do that you may be a new lump?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debes hacer para ser una nueva masa?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devez-vous faire pour devenir une nouvelle masse?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purge out the old leaven,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Limpiaos, pues, de la vieja levadura,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disparaître le vieux levain,</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ἐκκαθάρατε τὴν παλαιὰν ζύμην,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Christ has become the firstfruits of whom?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¿Cristo ha llegado a ser las primicias de quién?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Christ est devenu les prémices de qui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have fallen asleep.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murieron es hecho,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morts.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κεκοιμημένων.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servants of Christ. What was the other thing?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 siervos de Cristo. ¿Cuál fue la otra cosa?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des serviteurs du Christ. Quelle était l’autre chose?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stewards of the mysteries of God.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administradores de los misterios de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dispensateurs des mystères de Dieu.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οἰκονόμους μυστηρίων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a question about there not being a wise man among the Corinthians who would be able to judge between his brethren.  What did he ask?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hizo una pregunta acerca de que no había ningún hombre sabio entre los corintios que pudiera juzgar entre sus hermanos. ¿Qué preguntó?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posé la question de savoir s’il n’y avait pas parmi les Corinthiens un homme sage qui serait capable de juger entre ses frères. Qu'a-t-il demandé?</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so,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n'y</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Who God will destroy?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¿A quién destruirá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qui Dieu détruira?</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sexually immoral people.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fornicarios.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impudiques, -</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πόρνοις,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defiles the temple of God,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destruye el templo de Dios,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détruit le temple de Dieu,</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τὸν ναὸν τοῦ θεοῦ φθείρει,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Who knows the thought of the wise?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¿Quién conoce el pensamiento de los sabios?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qui connaît la pensée du sage?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“The Lord knows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«El Señor conoce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Le Seigneur</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Κύριος γινώσκει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if we will judge angles we should judge what even much more?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si juzgamos los ángulos, ¿qué debemos juzgar y mucho más?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6:3, si nous jugeons les angles, que devrions-nous juger encore plus?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things that pertain to this life?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de esta vida?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de cette vie?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βιωτικά;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what is not in word but in power?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¿qué no es palabra sino poder?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qu’est-ce qui n’est pas en paroles mais en puissance?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is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reino de Dios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the spirits of the prophets subject to?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espíritus de los profetas?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à quoi sont soumis les esprits des prophètes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Who Paul is referring to when talking about foundation already laid?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¿a quién se refiere Pablo cuando habla de cimientos ya puestos?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à qui Paul fait référence lorsqu’il parle des fondations déjà posées?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prophets.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profetas,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prophètes;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προφήταις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words describe who preached resulting in the belief of the brethren in Corinth?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palabras describen quién predicó, lo que resultó en la creencia de los hermanos en Corinto?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quels mots décrivent qui a prêché, ce qui a suscité la croyance des frères de Corinthe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it was I or they,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yo o sean ellos,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que ce soit moi, que ce soient eux,</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ἐγὼ εἴτε ἐκεῖνοι,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the Son Himself will also be subject to Him who did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¿el Hijo mismo también estará sujeto a Aquel que hizo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le Fils lui-même sera également soumis à Celui qui a fait quoi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put all things under Him,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le sujetó a él todas las cosas,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soumis toutes choses,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ὑποτάξαντι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will Timothy do for the Corinthians as Paul teaches everywhere in every church?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hará Timoteo por los corintios como Pablo enseña en todas partes en cada iglesia?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que fera Timothée pour les Corinthiens comme Paul l’enseigne partout dans chaque église?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remind you of my ways in Christ,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os recordará mi proceder en Cristo,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rappellera quelles sont mes voies en Christ,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ὑμᾶς ἀναμνήσει τὰς ὁδούς μου τὰς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happened according to the Scriptures?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pasó según las Escrituras?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3, que s’est-il passé selon les Écritures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Jesus Christ.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Jesucristo.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savoir Jésus Christ.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Ἰησοῦς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Christ died for our sins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murió por nuestros pecados,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est mort pour nos péchés,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Χριστὸς ἀπέθανεν ὑπὲρ τῶν ἁμαρτιῶν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asks are you unworthy to judge the smallest matter given what condition?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¿eres indigno de juzgar hasta el más mínimo asunto, en qué condiciones?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demande : êtes-vous indigne de juger la moindre chose, dans quelle condition?</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world will be judged by you,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mundo ha de ser juzgado por vosotros,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vous que le monde est jugé,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ἐν ὑμῖν κρίνεται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If anyone builds on this foundation with gold, silver, precious stone, wood, hay, and straw, What will become clear?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si alguno sobre este fundamento edifica con oro, plata, piedras preciosas, madera, heno y paja, ¿qué se aclarará?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si quelqu’un bâtit sur ce fondement avec de l’or, de l’argent, des pierres précieuses, du bois, du foin et de la paille, qu’est-ce qui deviendra clair?</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one’s work will become clear;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 hará manifiesta,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l'oeuvre de chacun sera manifestée;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ἑκάστου τὸ ἔργον φανερὸν γενήσεται,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words are used to compare the importance of judging angels to the importance of things that pertain to this life?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palabras se usan para comparar la importancia de juzgar a los ángeles con la importancia de las cosas que pertenecen a esta vida?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quels mots sont utilisés pour comparer l’importance de juger les anges à l’importance des choses qui ont trait à cette vie?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ne jugerions pas, à plus forte raison,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μήτιγε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what reason did Paul give for saying it was ok for us to keep company with the sexually immoral people of this world?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¿qué razón dio Pablo para decir que estaba bien que nos mantuviéramos en compañía de las personas sexualmente inmorales de este mundo?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quelle raison Paul a-t-il donnée pour dire qu’il était acceptable pour nous de fréquenter les personnes sexuellement immorales de ce monde?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then you would need to go out of the world.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tal caso os sería necesario salir del mundo.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il vous faudrait sortir du monde.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ὠφείλετε ἄρα ἐκ τοῦ κόσμου ἐξελθεῖν.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did Paul do with these things in relationship with himself and Apollos?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¿qué hizo Pablo con estas cosas en relación consigo mismo y con Apolos?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qu’a fait Paul de ces choses par rapport à lui-même et à Apollos?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figuratively transferred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he presentado como ejemplo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fait de ces choses une application</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μετεσχημάτισα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what did Paul urge the Corinthians to do?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¿qué instó Pablo a los corintios a hacer?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qu’est-ce que Paul exhorte les Corinthiens à faire?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imitéis.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are you truly?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eres realmente?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qu’êtes-vous vraiment?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truly are unleavened.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sois, sin levadura,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sans levain,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ἐστε ἄζυμοι.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when warning us not to be deceived, what are we told corrupts good habits?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cuando nos advierte que no nos dejemos engañar, ¿qué se nos dice que corrompe los buenos hábitos?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33, lorsqu’on nous avertit de ne pas nous laisser tromper, qu’est-ce qui corrompt les bonnes habitudes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“Evil company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malas conversaciones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mauvaises compagnies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ὁμιλίαι κακαί.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In the sight of God, what is the wisdom of this world?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¿Cuál es la sabiduría de este mundo delante de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Aux yeux de Dieu, quelle est la sagesse de ce monde?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wisdom of this world is foolishness with God.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 este mundo es insensatez ante Dios,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sagesse de ce monde est une folie devant Dieu.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σοφία τοῦ κόσμου τούτου μωρία παρὰ τῷ θεῷ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deliver the person who had performed the immoral sexual act to Satan for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debían entregar a Satanás a la persona que había realizado el acto sexual inmoral, ¿para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livrer à Satan la personne qui a commis un acte sexuel immoral?</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destruction of the flesh,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destrucción de la carne,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destruction de la chair,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ὄλεθρον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strong, how are the apostles?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en contraste con los hermanos de Corinto que eran fuertes, ¿cómo son los apóstoles?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qui sont forts, comment sont les apôtres?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weak, but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nosotros débiles,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faibles, mais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ἀσθενεῖς,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remembering that in Adam all die and in Christ all shall be made alive, what happens with each one?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recordando que en Adán todos mueren y en Cristo todos serán vivificados, ¿qué pasa con cada uno?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en nous rappelant qu’en Adam tous meurent et qu’en Christ tous revivront, qu’arrive-t-il à chacun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in his own order: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en su debido orden: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en son rang.</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ἐν τῷ ἰδίῳ τάγματι·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reviled?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aunque sean injuriados?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injuriés?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bless;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bendecimos;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bénissons;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fools for Christ's sake, how are the brethren in Corinth?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apóstoles que eran necios por causa de Cristo, ¿cómo son los hermanos en Corinto?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insensés à cause du Christ, comment vont les frères de Corinthe?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in what way do the apostles labor?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¿de qué manera trabajan los apóstoles?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de quelle manière travaillent les apôtres?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wise in Christ!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prudentes en Cristo;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vous êtes sages en Christ;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φρόνιμοι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Paul asked a question about a little leaven leavens the whole lump.  What did he ask?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Pablo hizo una pregunta acerca de un poco de levadura fermenta toda la masa. ¿Qué preguntó?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5:6, Paul a posé une question à propos d’un peu de levain pour faire lever toute la pâte. Qu'a-t-il demandé?</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words express Paul's confidence that God has displayed the apostles as men condemned to death?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palabras expresan la confianza de Pablo en que Dios ha mostrado a los apóstoles como hombres condenados a muerte?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quels mots expriment la confiance de Paul que Dieu a présenté les apôtres comme des hommes condamnés à mort?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think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según pienso,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ce me semble,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15:18, if Christ is not risen that who have perished?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15:18, si Cristo no resucitó ¿quiénes perecieron?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:18, si Christ n’est pas ressuscité, qui a péri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also those who have fallen asleep in Christ have perished.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los que murieron en Cristo perecieron.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conséquent aussi ceux qui sont morts en Christ sont perdus.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καὶ οἱ κοιμηθέντες ἐν Χριστῷ ἀπώλοντο.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thoughts of the wise,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pensamientos de los sabios,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les pensées des sages,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διαλογισμοὺς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why is Paul writing these things?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¿por qué Pablo escribe estas cosas?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pourquoi Paul écrit-il ces choses?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working with our own hands.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trabajando con nuestras propias manos;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nos propres mains;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ἐργαζόμενοι ταῖς ἰδίαις χερσίν·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warn you.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vous avertis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νουθετῶν·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that what is futile?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¿qué es inútil?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qu’est-ce qui est futile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faith is futile;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fe es vana: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votre foi est vaine,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ματαία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what must happen until He has put all enemies under His feet?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¿qué debe suceder hasta que haya puesto a todos los enemigos bajo sus pies?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:25, que doit-il se passer jusqu’à ce qu’Il ait mis tous les ennemis sous Ses pieds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and Sosthenes say that the brethren in Corinth had done without them?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dijeron Pablo y Sóstenes que los hermanos de Corinto habían hecho sin ellos?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et Sosthène ont dit que les frères de Corinthe avaient fait sans eux?</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reigned as kings without us—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nosotros reináis.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nous vous avez commencé à régner.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ἡμῶν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we should keep the feast not with what three things?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¿no debemos celebrar la fiesta con qué tres cosas?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5:8, nous ne devrions pas célébrer la fête avec quelles trois choses?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old leaven, nor with the leaven of malice and wickedness,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la vieja levadura ni con la levadura de malicia y de maldad,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du vieux levain, non avec un levain de malice et de méchanceté,</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ἐν ζύμῃ παλαιᾷ μηδὲ ἐν ζύμῃ κακίας καὶ πονηρίας,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Which work will receive a reward?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¿Qué trabajo recibirá recompensa?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quelle œuvre recevra une récompense?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has built on it endures,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fondement subsiste,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μενεῖ ὃ ἐποικοδόμησεν,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who urged the Corinthians to imitate Paul?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¿quién instó a los corintios a imitar a Pablo?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qui a poussé les Corinthiens à imiter Paul?</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urge you,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ruego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en conjure donc,</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how many instructors in Christ might the Corinthians have?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¿cuántos instructores en Cristo podrían tener los corintios?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combien d’instructeurs en Christ les Corinthiens peuvent-ils avoir?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you might have ten thousand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tengáis diez mil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vous auriez dix mille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μυρίους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when did Christ rise again?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¿cuándo resucitó Cristo?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quand Christ est-il ressuscité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third day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tercer día,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troisième jour,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ἡμέρᾳ τῇ τρίτῃ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what did Paul do by the boasting in the brethren in Corinth which he had in Christ Jesus our Lord?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¿qué hizo Pablo con la jactancia que tenía en los hermanos de Corinto en Cristo Jesús nuestro Señor?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qu’a fait Paul en se vantant parmi les frères de Corinthe de ce qu’il avait en Jésus-Christ notre Seigneur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affirm,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aseguro, hermanos,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l'atteste, frères,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law before the unrighteous and not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acudir a la justicia ante los injustos y no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 litige contre un autre, intenter une action en justice devant les injustes, et rien?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before the saints?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delante de los santos?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devant les saints?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ἐπὶ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wise in Christ, how are the apostles?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hermanos de Corinto que eran sabios en Cristo, ¿cómo son los apóstoles?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qui sont sages en Christ, comment sont les apôtres?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fools for Christ’s sake, but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Nosotros somos insensatos por causa de Cristo,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fous à cause de Christ;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μωροὶ διὰ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did Paul say he would know instead of the word of those who are puffed up?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dijo Pablo que sabría en lugar de la palabra de los que se envanecen?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qu’est-ce que Paul dit qu’il saurait à la place de la parole de ceux qui sont enflés?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by what does Paul say he is not justified by?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¿por qué dice Pablo que no es justificado?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4:3, par quoi Paul dit-il qu’il n’est pas justifié?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of nothing against myself,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de nada tengo mala conciencia,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me sens coupable de rien;</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γὰρ ἐμαυτῷ σύνοιδα,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say that he desired for the brethren in Corinth?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dijo Pablo que deseaba para los hermanos de Corinto?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dit vouloir pour les frères de Corinthe?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indeed I could wish you did reign,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ojalá reinarais,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puissiez-vous régner en effet,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ὄφελόν γε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according to what did Christ rise again the third day?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¿según qué resucitó Cristo al tercer día?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selon quoi Christ est-il ressuscité le troisième jour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who had Paul already judged?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¿a quién había juzgado ya Pablo?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qui Paul avait-il déjà jugé?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him who has so done this deed.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tal cosa ha hecho.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commis un tel acte.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οὕτως τοῦτο κατεργασάμενον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power.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poder de los que andan envanecidos,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puissance de ceux qui se sont enflés.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τὴν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in whose name did Paul say the Corinthians should deliver the one who had performed the immoral sexual act to Satan?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¿en nombre de quién dijo Pablo que los corintios debían entregar a Satanás al que había realizado el acto sexual inmoral?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5:4, au nom de qui Paul a-t-il dit que les Corinthiens devraient livrer à Satan celui qui avait commis un acte sexuel immoral?</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our Lord Jesus Christ,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 nuestro Señor Jesucristo,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ἡμῶν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who is preached that he has been raised from the dead?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¿a quién se le predica que ha resucitado de entre los muertos?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:12, à qui est-il annoncé qu’il est ressuscité des morts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Christ is preached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se predica que Cristo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l'on prêche que Christ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κηρύσσεται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rich?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ya eres rico?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riche?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To whom do all things belong?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¿A quién pertenecen todas las cosas?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à qui appartiennent toutes choses?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yours: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vuestro: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à vous,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where was the grace of God as Paul labored?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¿dónde estaba la gracia de Dios mientras Pablo trabajaba?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où était la grâce de Dieu pendant que Paul travaillait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with me.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conmigo.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avec moi.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σὺν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to try to find at leas how many wise men among them?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pidió a los corintios que trataran de encontrar al menos ¿cuántos sabios había entre ellos?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Paul a demandé aux Corinthiens d’essayer de trouver au moins combien de sages parmi eux?</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one,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entre vosotros ni uno solo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parmi vous pas un seul</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ἔνι ἐν ὑμῖν οὐδεὶς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did Paul hear about sexual immorality among the Corinthian church members? Be specific.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enteró Pablo acerca de la inmoralidad sexual entre los miembros de la iglesia de Corinto? Se específico.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Paul a-t-il entendu parler de l’immoralité sexuelle parmi les membres de l’église corinthienne ? Être spécifique.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actually reported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sabido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entend dire généralement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Ὅλως ἀκούεται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ask if the Corinthians did not know?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preguntó Pablo si los corintios no lo sabían?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que Paul a demandé si les Corinthiens ne le savaient pas?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little leaven leavens the whole lump?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un poco de levadura fermenta toda la masa?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peu de levain fait lever toute la pâte?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μικρὰ ζύμη ὅλον τὸ φύραμα ζυμοῖ;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full!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estáis saciados,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rassasiés,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κεκορεσμένοι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 who needs to be found faithful?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 ¿quién necesita ser hallado fiel?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4:2, qui doit être trouvé fidèle?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it is required in stewards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lo que se requiere de los administradores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ce qu'on demande des dispensateurs,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ὧδε λοιπὸν ζητεῖται ἐν τοῖς οἰκονόμοις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words describe the number of fathers that the Corinthians have?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palabras describen el número de padres que tenían los corintios?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quels mots décrivent le nombre de pères qu’ont les Corinthiens?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you do not have many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tendréis muchos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n'avez cependant pas plusieurs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πολλοὺς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where does Paul teach about his ways in Christ? (2 points)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¿dónde enseña Pablo acerca de sus caminos en Cristo? (2 puntos)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où Paul enseigne-t-il ses voies en Christ ? (2 points)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or even eat with anyone named a brother who does what 6 things?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comer con alguien llamado hermano que hace qué 6 cosas?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tenir compagnie ni même manger avec quelqu’un nommé frère qui fait quelles 6 choses?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sexually immoral, or covetous, or an idolater, or a reviler, or a drunkard, or an extortioner—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fornicario, avaro, idólatra, maldiciente, borracho o ladrón;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impudique, ou cupide, ou idolâtre, ou outrageux, ou ivrogne, ou ravisseur,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ᾖ πόρνος ἢ πλεονέκτης ἢ εἰδωλολάτρης ἢ λοίδορος ἢ μέθυσος ἢ ἅρπαξ,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the Corinthians might have ten thousand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¿los corintios podrían tener diez mil?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les Corinthiens pourraient en avoir dix mille,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instructors in Christ,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maestros en Cristo,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maîtres en Christ,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παιδαγωγοὺς ἔχητε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Paul said he would come to Corinth if what is the case?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Pablo dijo que vendría a Corinto si ¿cuál es el caso?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4:19, Paul a dit qu’il viendrait à Corinthe si quel est le cas?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wills,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quiere,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du Seigneur,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θελήσῃ,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the Corinthians do not have many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¿los corintios no tienen muchos qué?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les Corinthiens n’en ont pas beaucoup, quoi?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fathers;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padres,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pères,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Why does God catch the wise in their own craftiness?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¿Por qué Dios sorprende a los sabios en su propia astucia?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pourquoi Dieu surprend-il les sages dans leur propre ruse?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teach everywhere in every church.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enseño en todas partes y en todas las iglesias.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manière dont j'enseigne partout dans toutes les Églises.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πανταχοῦ ἐν πάσῃ ἐκκλησίᾳ διδάσκω.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those who who are Christ's will be made alive at His coming?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los que son de Cristo serán vivificados en Su venida?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:23, quelle déclaration contraste avec le fait de dire que ceux qui appartiennent à Christ seront rendus à la vie à sa venue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firstfruits,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las primicias;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comme prémices,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what did Paul say we should do with sexually immoral people?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¿qué dijo Pablo que deberíamos hacer con las personas sexualmente inmorales?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que dit Paul que nous devrions faire avec les personnes sexuellement immorales?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os juntéis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avoir des relations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in Corinth brother went to law against brother with what category of person as the judge?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en Corinto el hermano demandaba al hermano ¿con qué categoría de persona era el juez?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6:6, à Corinthe, un frère a intenté une action en justice contre son frère, avec quelle catégorie de personne en tant que juge?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before unbelievers!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hace ante los incrédulos!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devant des infidèles!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ἐπὶ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what were the believers in Corinth doing before unbelievers?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¿qué hacían los creyentes en Corinto ante los incrédulos?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6:6, que faisaient les croyants de Corinthe devant les incroyants?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brother goes to law against brother,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hermano pleitea contra otro hermano,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un frère plaide contre un frère,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ἀδελφὸς μετὰ ἀδελφοῦ 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does Paul say he concludes because the apostles have been made a spectacle to angels and men?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dice Pablo que concluye porque los apóstoles han sido un espectáculo para los ángeles y los hombres?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4:9, que dit Paul, qu’est-ce qu’il conclut parce que les apôtres ont été donnés en spectacle aux anges et aux hommes?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