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If the dead do not rise than what is true?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si los muertos no resucitan, ¿qué es verdad?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si les morts ne ressuscitent pas, qu’est-ce qui est vrai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women should ask their own husbands at home if what is true?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las mujeres deben preguntar en casa a sus propios maridos si ¿qué es verdad?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35, les femmes devraient demander à leur propre mari à la maison si ce qui est vrai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want to learn something,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quieren aprender algo,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elles veulent s'instruire sur quelque chose,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 μαθεῖν θέλουσιν,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was with Paul and labored instead of Paul himself?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había con Pablo y trabajaba en lugar de Pablo mismo?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10, qu’est-ce qui avait Paul et qui travaillait à la place de Paul lui-même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grace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no yo, sino la gracia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toutefois, mais la grâce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δὲ ἀλλὰ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15:12, since Christ is preached that He has been raised from the dead, what question is asked about the resurrection of the dead?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15:12, puesto que se predica que Cristo ha resucitado de entre los muertos, ¿qué pregunta se hace acerca de la resurrección de los muertos?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12, puisque l’on prêche que Christ est ressuscité des morts, quelle question est posée au sujet de la résurrection des morts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after he died before he rose again?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después de su muerte antes de resucitar?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après sa mort avant de ressusciter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buried,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sepultado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enseveli,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ἐτάφη,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what did Paul consider to be a very small thing?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¿qué consideraba Pablo como algo muy pequeño?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4:3, qu’est-ce que Paul considère comme une très petite chose?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should be judged by you or by a human court.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el ser juzgado por vosotros o por tribunal humano.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d'être jugé par vous, ou par un tribunal humain.</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ὑφ’ ὑμῶν ἀνακριθῶ ἢ ὑπὸ ἀνθρωπίνης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do some among you say that there is no resurrection of the dead?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dicen algunos entre vosotros que no hay resurrección de muertos?,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quelques-uns parmi vous disent-ils qu'il n'y a point de résurrection des morts?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λέγουσιν ἐν ὑμῖν τινες ὅτι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how should all things be done?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¿cómo se deben hacer todas las cosas?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comment tout devrait-il se faire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decently and in order.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decentemente y con orden.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bienséance et avec ordre.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καὶ κατὰ τάξιν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When will  anyone suffer loss?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¿cuándo sufrirá alguien pérdida?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quand quelqu’un subira-t-il une perte?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anyone’s work is burned,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obra de alguno se quema,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l'oeuvre de quelqu'un est consumée,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τινος τὸ ἔργον κατακαήσεται,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a question is asked to help the readers pay attention to the options that are presented next.  What was aksed?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se hace una pregunta para ayudar a los lectores a prestar atención a las opciones que se presentan a continuación. ¿Qué se preguntó?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une question est posée pour aider les lecteurs à prêter attention aux options présentées ensuite. Qu'est-ce qui a été demandé?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want?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queréis?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voulez-vous?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θέλετε;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subject to the prophets?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profetas?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qu’est-ce qui est soumis aux prophètes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spirits of the prophets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espíritus de los profetas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esprits des prophètes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πνεύματα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how did Paul communicate that Christians should not keep company with sexually immoral people?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¿cómo comunicó Pablo que los cristianos no debían andar en compañía de personas sexualmente inmorales?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comment Paul a-t-il fait savoir que les chrétiens ne devraient pas fréquenter des personnes sexuellement immorales?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wrote to you in my epistle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he escrito por carta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écrit dans ma lettre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Ἔγραψα ὑμῖν ἐν τῇ ἐπιστολῇ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According to what is written,  where does he catches the wise?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Según lo que está escrito, ¿dónde pilla al sabio?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3:19, D'après ce qui est écrit, où attrape-t-il les sages?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catches the wise in their own craftiness”;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prende a los sabios en la astucia de ellos.»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prend les sages dans leur ruse.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δρασσόμενος τοὺς σοφοὺς ἐν τῇ πανουργίᾳ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described a condition and then asked a question saying if that were true do you appoint those who are least esteemed by the church to judge? What condition did he describe?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describió una condición y luego hizo una pregunta diciendo que si eso fuera cierto, ¿nombras para juzgar a aquellos que son menos estimados por la iglesia? ¿Qué condición describió?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décrit une condition et a ensuite posé une question disant : si cela était vrai, désignez-vous pour juger ceux qui sont les moins estimés par l’Église ? Quelle condition a-t-il décrit?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you have judgments concerning things pertaining to this life,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tenéis pleitos sobre asuntos de esta vida,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donc vous avez des différends pour les choses de cette vie,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βιωτικὰ μὲν οὖν κριτήρια ἐὰν ἔχητε,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why would we be found to be false witnesses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¿por qué seríamos encontrados falsos testigos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15, s’il était vrai que les morts ne ressusciteront pas, pourquoi serions-nous considérés comme de faux témoins de Dieu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we have testified of God that He raised up Christ,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hemos testificado que Dios resucitó a Cristo,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témoigné contre Dieu qu'il a ressuscité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ἐμαρτυρήσαμεν κατὰ τοῦ θεοῦ ὅτι ἤγειρεν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what should women do if they want to learn something?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¿qué deben hacer las mujeres si quieren aprender algo?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que doivent faire les femmes si elles veulent apprendre quelque chose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ask their own husbands at home;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pregunten en casa a sus maridos,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qu'elles interrogent leurs maris à la maison;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τοὺς ἰδίους ἄνδρας ἐπερωτάτωσαν,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