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did Paul mean that we should not keep company with the sexually immoral people of this world?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¿quiso decir Pablo que no deberíamos estar en compañía de las personas sexualmente inmorales de este mundo?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Paul voulait-il dire que nous ne devrions pas fréquenter les personnes sexuellement immorales de ce monde?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Paul is not writing these things to do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¿Pablo no escribe estas cosas para hacer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4:14, Paul n’écrit pas ces choses pour faire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shame you,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faire honte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ἐντρέπων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is a characteristic of God's temple?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¿Cuál es una característica del templo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quelle est la caractéristique du temple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temple of God is holy,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temple de Dieu est saint,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ναὸς τοῦ θεοῦ ἅγιός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certainly did not mean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refiero en general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d'une manière absolue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to go to law before the unrighteous and not before the saints having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ustedes se atreve a acudir a la ley ante los injustos y no ante los santos teniendo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aller en justice devant les injustes et non devant les saints, ayant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a matter against another,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tiene algo contra otro,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lorsqu'il a un différend avec un autre,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πρᾶγμα ἔχων πρὸς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either receive a reward or suffer loss?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o sufrirá pérdida?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 ou subira une perte?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alguno que sobreedificó,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bâtie par quelqu'un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why did Paul say that he wished that the brethren in Corinth did reign?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¿por qué dijo Pablo que deseaba que los hermanos de Corinto reinaran?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pourquoi Paul a-t-il dit qu’il souhaitait que les frères de Corinthe règnent?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does Christ belong to?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¿A quién pertenece Cristo?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appartient le Christ?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Christ is God’s.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Cristo es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Christ est à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some people are puffed up as though what were the case?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algunas personas se envanecen como si ¿cuál fuera el caso?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4:18, certaines personnes sont enflées comme si, quel était le cas?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not coming to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nunca hubiera de ir a vosotros.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je ne devais pas aller chez vous.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ἐρχομένου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who should consider Paul, Apollos, Cephas, as servants of Christ?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¿quiénes deberían considerar a Pablo, Apolos y Cefas como siervos de Cristo?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 man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que los hombres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Paul said let no one boast in men. For What are yours?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Pablo dijo que nadie se gloríe en los hombres. ¿Para cuáles son los tuyos?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Paul a dit que personne ne se vante des hommes. Pour Quels sont les vôtres?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also might reign with you!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nosotros reináramos también juntamente con vosotros!,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aussi nous régnions avec vous!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ἡμεῖς ὑμῖν συμβασιλεύσωμεν.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things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happens to those who are outside?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les pasa a los que están afuera?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qu’arrive-t-il à ceux qui sont dehors?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judges.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juzgará.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juge.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said for all things are yours whether Paul or Apollos or Cephas or what else?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dijo porque todo es vuestro, ya sea Pablo, Apolos, Cefas o ¿qué más?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a dit que tout vous appartient, que ce soit Paul ou Apollos ou Céphas ou quoi d'autre?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the world or life or death,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el mundo, la vida o la muerte,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 monde, soit la vie, soit la mort,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Κηφᾶς εἴτε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what will happen?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¿qué pasará?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que se passera-t-il?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suffer loss;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sufrirá pérdida,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perdra sa récompense;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ζημιωθήσεται,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before?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antes?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auparavant?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you did indeed receive it,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recibiste,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l'as reçu,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καὶ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they were gathered together along with what in addition to the power of our Lord Jesus Christ?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al que había realizado el acto sexual inmoral a Satanás cuando estaban reunidos ¿junto con qué además del poder de nuestro Señor Jesucristo?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along with my spirit,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espíritu,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 ἐμοῦ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are you?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eres?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qu’êtes-vous?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the temple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sois templo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le temple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ναὸς θεοῦ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as though Paul were not coming to Corinth, some people are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como si Pablo no viniera a Corinto, ¿algunas personas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comme si Paul ne venait pas à Corinthe, certaines personnes sont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will happen if anyone defiles the temple of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¿Qué pasará si alguno contamina el templo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 se passera-t-il si quelqu’un souille le temple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will destroy him.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 destruirá a él,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détruira;</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φθερεῖ τοῦτον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puffed up,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envanecidos,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enflés d'orgueil,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ἐφυσιώθησάν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may you be if you purge out the old leaven?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puedes ser si limpias la vieja levadura?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pourriez-vous être si vous purgez le vieux levain?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 new lump,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nueva masa,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une pâte nouvelle,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ἦτε νέον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know the power.  He also said that he would not know something.  What was this that he would not know?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conocería el poder. También dijo que no sabría algo. ¿Qué era esto que él no sabría?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connaîtrait la puissance. Il a également dit qu'il ne saurait rien. Qu'est-ce qu'il ne savait pas?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word of those who are puffed up,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las palabras,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les paroles,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τὸν λόγον τῶν πεφυσιωμένων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in whom did Paul say he had begotten the Corinthians?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¿en quién dijo Pablo que había engendrado a los corintios?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en qui Paul dit-il qu’il avait engendré les Corinthiens?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Christ Jesus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Cristo Jesús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Paul thinks that God has displayed the apostles as last and as something else.  What is this something?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Pablo piensa que Dios ha mostrado a los apóstoles como últimos y como algo más. ¿Qué es este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Paul pense que Dieu a montré les apôtres comme derniers et comme autre chose. C'est quoi ce quelque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men condemned to death;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sentenciados a muerte.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condamnés à mort en quelque sorte,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ἀπέδειξεν ὡς ἐπιθανατίους,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with what two or three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¿con qué dos o tres cosas debemos celebrar la fiesta?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devrions-nous célébrer la fête avec quelles deux ou trois choses?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unleavened bread of sincerity and truth.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panes sin levadura, de sinceridad y de verdad.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les pains sans levain de la pureté et de la vérité.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ἀζύμοις εἰλικρινείας καὶ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weak, how are the brethren in Corinth?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la debilidad de los apóstoles, ¿cómo son los hermanos en Corinto?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faibles, comment vont les frères de Corinthe?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entreat?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suplican?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implorent?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defamed,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difaman,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calomniés,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δυσφημούμενοι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strong!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fuertes;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forts.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ἰσχυροί·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he will suffer a loss but what will happen to he himself?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sufrirá pérdida pero ¿qué pasará con él mismo?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il subira une perte, mais qu’arrivera-t-il à lui-même?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himself will be saved,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él mismo será salvo,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lui, il sera sauvé,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to show that Paul didn't care how other people judged him, what did Paul say he didn't even do himself?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para demostrar que a Pablo no le importaba cómo lo juzgaran los demás, ¿qué dijo Pablo que ni siquiera hizo él mismo?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pour montrer que Paul ne se souciait pas de la façon dont les autres le jugeaient, qu'est-ce que Paul a dit qu'il n'avait même pas fait lui-même?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fact, I do not even judge myself.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yo mismo me juzgo!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 juge pas non plus moi-même,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ἐμαυτὸν ἀνακρίνω·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to who did Paul figuratively transfer these things?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à qui Paul a-t-il fait une application de ces choses?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myself and Apollos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mí y en Apolos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ma personne et à celle d'Apollos,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ἐμαυτὸν καὶ Ἀπολλῶν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