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how are the apostles treated even though they bless other people?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¿cómo se trata a los apóstoles aunque bendicen a otras personas?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comment les apôtres sont-ils traités même s’ils bénissent d’autres personnes?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know,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conoceré,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connaîtrai,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γνώσομαι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Where does the Spirit of God dwell?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¿Dónde habita el Espíritu de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3:16, où habite l’Esprit de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Spirit of God dwells in you?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Espíritu de Dios está en vosotros?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l'Esprit de Dieu habite en vous?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πνεῦμα τοῦ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Paul talked about a  foundation built with what 6 things?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Pablo habló de un fundamento construido ¿con qué 6 cosas?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Paul a parlé d’une fondation construite avec quelles 6 choses?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gold, silver, precious stones, wood, hay, straw,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oro, plata y piedras preciosas, o con madera, heno y hojarasca,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de l'or, de l'argent, des pierres précieuses, du bois, du foin, du chaume,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χρυσόν, ἄργυρον, λίθους τιμίους, ξύλα, χόρτον, καλάμην,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who does God judge?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¿a quién juzga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qui Dieu juge-t-il?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are outside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fuera,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du dehors,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δὲ ἔξω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what did Paul say might be done to he who did the immoral sexual act?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¿qué dijo Pablo que se le podría hacer al que cometiera el acto sexual inmoral?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selon Paul, qu’est-ce qui pourrait être fait à celui qui commettait un acte sexuel immoral?</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taken away from among you.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haber quitado de en medio de vosotros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ôté du milieu de vous!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ἀρθῇ ἐκ μέσου ὑμῶν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reviled,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maldicen,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injuriés,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λοιδορούμενοι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He himself will be saved through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¿Él mismo será salvo mediante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par quoi lui-même sera-t-il sauvé?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so as through fire.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así como por fuego.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au travers du feu.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ὡς διὰ πυρός.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how important was it to Paul that he should be judged by the brethren in Corinth or by a human court?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importancia tenía para Pablo ser juzgado por los hermanos de Corinto o por un tribunal humano?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dans quelle mesure était-il important pour Paul d’être jugé par les frères de Corinthe ou par un tribunal humain?</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me it is a very small thing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mí, en muy poco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il m'importe fort peu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δὲ εἰς ἐλάχιστόν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had Paul figuratively transferred to himself and Apollos.  Be specific.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lo que Pablo en sentido figurado había transferido a sí mismo y a Apolos. Se específico.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qu’est-ce que Paul avait transféré au sens figuré à lui-même et à Apollos. Être spécifique.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brethren,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hermanos,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à cause de vous, frères,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δέ,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what is required in stewards?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¿qué se requiere de los mayordomos?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 qu’est-ce qui est requis chez les intendants?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what is a man supposed to do about Paul, Apollos, and Cephas in relation to the people who are servants of Christ and stewards of the mysteries of God?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¿qué se supone que debe hacer un hombre con Pablo, Apolos y Cefas en relación con el pueblo que es siervo de Cristo y mayordomo de los misterios de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 qu’est-ce qu’un homme est censé faire à propos de Paul, Apollos et Céphas par rapport aux personnes qui sont des serviteurs du Christ et des intendants des mystères de Dieu?</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consider us,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consideren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qu'on nous regarde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ἡμᾶς λογιζέσθω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two specific groups are mention that are included in the world to which Paul saw the apostles had been made a spectacle.  What are these two groups?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se mencionan dos grupos específicos que están incluidos en el mundo ante el cual Pablo vio que los apóstoles habían sido hechos un espectáculo. ¿Cuáles son estos dos grupos?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deux groupes spécifiques sont mentionnés qui sont inclus dans le monde pour lequel Paul a vu que les apôtres étaient devenus un spectacle. Quels sont ces deux groupes?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angels and to men.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ángeles y para los hombres!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anges et aux hommes.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ἀγγέλοις καὶ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What are 2 specifics things that Paul said are all yours?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¿cuáles son dos cosas específicas que Pablo dijo que son todas tuyas?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quelles sont les deux choses spécifiques qui, selon Paul, sont toutes à vous?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things present or things to come—all are yours.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lo presente o lo por venir. Todo es vuestro,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les choses présentes, soit les choses à venir.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ζωὴ εἴτε θάνατος εἴτε ἐνεστῶτα εἴτε μέλλοντα,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what are the 5 ways that the apostles are suffering to the present hour? (5 points)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¿cuáles son las 5 maneras en que los apóstoles están sufriendo hasta la hora actual? (5 puntos)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4:11, quelles sont les 5 manières dont les apôtres souffrent jusqu’à présent ? (5 points)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both hunger and thirst, and we are poorly clothed, and beaten, and homeless.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hambre y tenemos sed, estamos desnudos, somos abofeteados y no tenemos lugar fijo donde vivir.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souffrons la faim, la soif, la nudité; nous sommes maltraités, errants çà et là;</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πεινῶμεν καὶ διψῶμεν καὶ γυμνιτεύομεν καὶ κολαφιζόμεθα καὶ ἀστατοῦμεν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whom did Paul certainly not mean we should avoid keeping company with?  (4 points)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¿con quién ciertamente no quiso decir Pablo que deberíamos evitar tener compañía? (4 puntos)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avec qui Paul ne voulait-il certainement pas dire que nous devrions éviter de tenir compagnie ? (4points)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one be found faithful.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que cada uno sea hallado fiel.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chacun soit trouvé fidèle.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πιστός τις εὑρεθῇ.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sexually immoral people of this world, or with the covetous, or extortioners, or idolaters,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fornicarios de este mundo, ni a todos los avaros, ladrones, o idólatras,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de ce monde, ou avec les cupides et les ravisseurs, ou avec les idolâtres;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πόρνοις τοῦ κόσμου τούτου ἢ τοῖς πλεονέκταις καὶ ἅρπαξιν ἢ εἰδωλολάτραις,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Qu'est-ce qui est à toi?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à vous;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is Paul doing that is not intended to shame the Corinthians?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no está haciendo Pablo para avergonzar a los corintios?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fait Paul qui ne vise pas à faire honte aux Corinthiens?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write these things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escribo esto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j'écris ces choses;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γράφω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test each one's work?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pondrá a prueba el trabajo de cada uno?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mettra à l'épreuve le travail de chacun?</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fire will test each one’s work,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fuego la probará.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feu éprouvera ce qu'est l'oeuvre de chacun.</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πῦρ αὐτὸ δοκιμάσει.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to them with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él viniera a ellos ¿con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vers eux avec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even though Paul doesn't know of anything against himself, how important doe he think this is?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aunque Pablo no sabe nada contra sí mismo, ¿qué importancia cree que es esto?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même si Paul ne sait rien contre lui-même, quelle importance pense-t-il que cela soit?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rod,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con amor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une verge,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ῥάβδῳ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for whom did Paul figuratively transfer these things to himself and Apollos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 sí mismo y a Apolos?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pour qui Paul a-t-il transféré ces choses au sens figuré à lui-même et à Apollos?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a vosotros,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appreniez</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what is the first of the 3 questions that are asked?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¿cuál es la primera de las 3 preguntas que se hacen?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4:7, quelle est la première des 3 questions posées?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makes you differ from another?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te hace superior?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te distingue?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γάρ σε διακρίνει;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what did Paul expect a wise man among the brethren in Corinth to be able to do?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¿qué esperaba Pablo que pudiera hacer un hombre sabio entre los hermanos de Corinto?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qu’est-ce que Paul attendait d’un homme sage parmi les frères de Corinthe qu’il soit capable de faire?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be able to judge between his brethren?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poder juzgar entre sus hermanos?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puisse prononcer entre ses frères.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δυνήσεται διακρῖναι ἀνὰ μέσον τοῦ ἀδελφοῦ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For the temple of God is holy, and you are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¿Que es santo?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Car le temple de Dieu est saint, et vous êtes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temple you are.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templo de Dios, el cual sois vosotros,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êtes.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ἐστε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how does Paul describe the situation in which a brother goes to law against another brother?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¿cómo describe Pablo la situación en la que un hermano demanda a otro hermano?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comment Paul décrit-il la situation dans laquelle un frère intente une action en justice contre un autre frère?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am not justified by this;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eso soy justificado;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pour cela que je suis justifié.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τούτῳ δεδικαίωμαι,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therefore, it is already an utter failure for you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ya es una falta en vosotros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déjà certes un défaut chez vous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μὲν οὖν ὅλως ἥττημα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after?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después?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après?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if you had not received it?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hubieras recibido?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tu ne l'avais pas reçu?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λαβών;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asked if we did not knew something. What did he ask?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preguntó si no sabíamos algo. ¿Qué preguntó?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a demandé si nous ne savions pas quelque chose. Qu'a-t-il demandé?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saints will judge the world?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santos han de juzgar al mundo?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saints jugeront le monde?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ἅγιοι τὸν κόσμον κρινοῦσιν;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does Paul consider the Corinthians?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considera Pablo a los corintios?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considère Paul comme les Corinthiens?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my beloved children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amonestaros como a hijos míos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mes enfants bien-aimés.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τέκνα μου ἀγαπητὰ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until what point in time have the apostles been defamed?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¿hasta qué momento los apóstoles han sido difamados?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jusqu’à quand les apôtres ont-ils été diffamés?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ahora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maintenant.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If anyone's work which he has built on it endures, what what will happen?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si la obra de alguno que sobreedificó perdura, ¿qué sucederá?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si l’œuvre que quelqu’un a bâtie dessus perdure, que se passera-t-il?</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receive a reward.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recibirá recompensa.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recevra une récompense.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What can anyone lay?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¿Qué puede poner cualquiera?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que peut-on poser?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other foundation can anyone lay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puede poner otro fundamento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peut poser un autre fondement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γὰρ ἄλλον οὐδεὶς δύναται θεῖναι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do what with the person who had performed the immoral sexual act?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¿qué debían hacer con la persona que había realizado el acto sexual inmoral?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faire quoi avec la personne qui avait commis un acte sexuel immoral?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deliver such a one to Satan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tal sea entregado a Satanás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tel homme soit livré à Satan</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παραδοῦναι τὸν τοιοῦτον τῷ Σατανᾷ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Why does God catch the wise in their own craftiness?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¿Por qué Dios sorprende a los sabios en su propia astucia?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pourquoi Dieu surprend-il les sages dans leur propre ruse?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suggesting who the Corinthians should judge?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sugirió Pablo a quién debían juzgar los corintios?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suggéré pour savoir qui les Corinthiens devraient juger?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judge those who are inside?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juzgáis vosotros a los que están dentro?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N'est-ce pas ceux du dedans que vous avez à juger?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τοὺς ἔσω ὑμεῖς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words describe the number of fathers that the Corinthians have?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palabras describen el número de padres que tenían los corintios?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quels mots décrivent le nombre de pères qu’ont les Corinthiens?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do not have many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tendréis muchos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n'avez cependant pas plusieurs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πολλοὺς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do?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¿qué debe hacer?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que doit-il faire?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become a fool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ignorante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devienne fou,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μωρὸς γενέσθω,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will Paul do if the Lord wills?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hará Pablo si el Señor quiere?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fera Paul si le Seigneur le veut?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come to you shortly,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iré pronto a visitaros,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j'irai bientôt chez vous,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ταχέως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which matters should be judged before the Lord comes?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asuntos se deben juzgar antes de que venga el Señor?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quelles questions doivent être jugées avant que le Seigneur vienne?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judge nothing before the time,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juzguéis nada antes de tiempo,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ne jugez de rien avant le temps,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μὴ πρὸ καιροῦ τι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who is considered as the filth of the world, the offscouring of all things?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¿quiénes son considerados como la inmundicia del mundo, la escoria de todas las cosas?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qui est considéré comme la saleté du monde, le rebut de toutes choses?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been made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venido a ser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devenus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ἐγενήθημεν,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Each one work will become clear, if anyone does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Cada obra quedará clara, ¿si alguno hace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chaque œuvre deviendra claire, si quelqu'un fait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builds on this foundation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edifica sobre este fundamento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quelqu'un bâtit sur ce fondement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ἐποικοδομεῖ ἐπὶ τὸν θεμέλιον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a subset of the things that you have.  What words describe this subset?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un subconjunto de las cosas que tienes. ¿Qué palabras describen este subconjunto?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un sous-ensemble des choses que vous possédez. Quels mots décrivent ce sous-ensemble?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did not receive?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hayas recibido?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n'aies reçu?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οὐκ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say was not good?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dijo Pablo que no era bueno?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qui, selon Paul, n’était pas bon?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glorying is not good.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buena vuestra jactancia.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bien à tort que vous vous glorifiez.</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καλὸν τὸ καύχημα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who did Paul say might be taken away from among the Corinthians?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¿quién dijo Pablo que podría ser quitado de entre los corintios?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selon Paul, qui pourrait être retiré parmi les Corinthiens?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has done this deed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cometió tal acción?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celui qui a commis cet acte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ἔργον τοῦτο ποιήσας;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pointed out that the world will be judged by you and then asks a question. What question did he ask?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señaló que el mundo será juzgado por vosotros y luego hace una pregunta. ¿Qué pregunta hizo?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souligne que le monde sera jugé par vous et pose ensuite une question. Quelle question a-t-il posée?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unworthy to judge the smallest matters?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indignos de juzgar asuntos tan pequeños?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êtes-vous indignes de rendre les moindres jugements?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ἀνάξιοί ἐστε κριτηρίων ἐλαχίστων;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 about the fact that the saints will judge the world.  What did he ask?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sobre el hecho de que los santos juzgarán al mundo. ¿Qué preguntó?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s’interroge sur le fait que les saints jugeront le monde. Qu'a-t-il demandé?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with their own hands?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con sus propias manos?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de leurs propres mains?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labor,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fatigamos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fatiguons à travailler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κοπιῶμεν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not?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no 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Quelle est cette chose qui n’est pas?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consiste en palabras,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consiste pas en paroles,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ἐν λόγῳ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persecuted?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 pesar de ser perseguidos?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persécutés?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endure;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soportamos.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supportons;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become a fool?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¿por qué se hará necio?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pourquoi devrait-il devenir insensé?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become wise.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llegará a ser verdaderamente sabio.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devenir sage.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σοφός,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what will be given to each one from God when the Lord comes?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le será dado a cada uno de parte de Dios cuando venga el Señor?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sera donné à chacun de la part de Dieu lorsque le Seigneur viendra?</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each one’s praise will come from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cada uno recibirá su alabanza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chacun recevra de Dieu la louange qui lui sera due.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τότε ὁ ἔπαινος γενήσεται ἑκάστῳ ἀπὸ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figuratively transfer these things to himself and Apollos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en sentido figurado, transfirió estas cosas a sí mismo y a Apolos?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transféré ces choses à lui-même et à Apollos?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learn in us not to think beyond what is written,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en nosotros aprendáis a no pensar más de lo que está escrito,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nos personnes à ne pas aller au delà de ce qui est écrit,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ἡμῖν μάθητε τό· Μὴ ὑπὲρ ἃ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distinguished, how are the apostles?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¿cómo se distinguen los apóstoles?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comment se portent les apôtres?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when did Paul say that the person who had done this sexually immoral act may be saved if they deliver him to Satan for the destruction of the flesh?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¿cuándo dijo Pablo que la persona que había cometido este acto sexualmente inmoral podría salvarse si lo entregaba a Satanás para destrucción de la carne?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quand Paul a-t-il dit que la personne qui avait commis cet acte sexuellement immoral pouvait être sauvée si elle la livrait à Satan pour la destruction de la chair?</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the Lord Jesus.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del Señor Jesús.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du Seigneur Jésus.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not deceive himself?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no debe engañarse a sí mismo?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qui ne devrait pas se tromper?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deceive himself.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se engañe a sí mismo;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nul ne s'abuse lui-même: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ἑαυτὸν ἐξαπατάτω·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what should we do without old leaven?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¿qué debemos hacer sin la vieja levadura?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5:8, que devrions-nous faire sans vieux levain?</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keep the feast,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celebremos la fiesta,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Célébrons donc la fête,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ἑορτάζωμεν,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with or even do what other thing with any anyone named a brother who is sexually immoral, or covetous, or an idolater, or a reviler, or a drunkard, or an extortioner?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hacer qué otra cosa con cualquiera que se llame hermano, que sea sexualmente inmoral, o avaro, o idólatra, o calumniador, o borracho, o ladrón?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fréquenter ou même faire quoi d’autre avec quelqu’un nommé frère qui est sexuellement immoral, ou cupide, ou idolâtre, ou injurieux, ou ivrogne, ou extorqueur?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to eat with such a person.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tal ni aun comáis,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même manger avec un tel homme.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τοιούτῳ μηδὲ συνεσθίειν.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Paul asked the Corinthians a question about the fact that they shall judge angles.  What question did he ask?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Pablo les preguntó a los corintios sobre el hecho de que debían juzgar los ángulos. ¿Qué pregunta hizo?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Paul a posé aux Corinthiens une question sur le fait qu’ils devaient juger les angles. Quelle question a-t-il posée?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dishonored!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despreciados.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méprisés!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ἄτιμοι.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refers to 3 ministers when he said for all things are yours. Name the  3 ministers?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se refiere a 3 ministros cuando dijo porque todo es vuestro. ¿Nombra a los 3 ministros?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fait référence à 3 ministres lorsqu’il dit que tout vous appartient. Nommez les 3 ministres?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Paul or Apollos or Cephas,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Pablo, Apolos o Cefas,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Paul, soit Apollos, soit Céphas,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Παῦλος εἴτε Ἀπολλῶς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at a specific time or situation.  How did Paul describe this time or situation?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en un momento o situación específica. ¿Cómo describió Pablo este tiempo o situación?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à un moment ou dans une situation spécifique. Comment Paul a-t-il décrit cette période ou cette situation?</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are gathered together,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reunidos vosotros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et mon esprit étant assemblés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συναχθέντων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in what two ways was Timothy connected to Paul.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¿de qué dos maneras Timoteo estaba conectado con Pablo?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de quelles deux manières Timothée était-il lié à Paul?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offscouring of all things?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fueron hechos los apóstoles que sea similar a decir que fueron hechos escoria de todas las cosas?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qu’est-ce que les apôtres ont été créés qui équivaut à dire qu’ils ont été rendus répugnants de toutes choses?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filth of the world,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escoria del mundo,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les balayures du monde,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περικαθάρματα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my beloved and faithful son in the Lord,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mi hijo amado y fiel en el Señor,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mon enfant bien-aimé et fidèle dans le Seigneur;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ἐστίν μου τέκνον ἀγαπητὸν καὶ πιστὸν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about the power?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acerca del poder?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dit Paul à propos de la puissance?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