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He himself will be saved through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¿Él mismo será salvo mediante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par quoi lui-même sera-t-il sauvé?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who was sacrificed for 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¿quién fue sacrificado por nosotros?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qui a été sacrifié pour nous?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Christ, our Passover,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nuestra Pascua, que es Cristo,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notre Pâque,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¿para qué fueron hechos los apóstoles es similar a decir que fueron hechos los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qu’est-ce que les apôtres ont été faits qui équivaut à dire qu’ils ont été faits les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offscouring of all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desecho de todos.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rebut de tous,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περίψημα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did Paul mean that we should not keep company with the sexually immoral people of this world?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¿quiso decir Pablo que no deberíamos estar en compañía de las personas sexualmente inmorales de este mundo?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Paul voulait-il dire que nous ne devrions pas fréquenter les personnes sexuellement immorales de ce monde?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certainly did not mean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refiero en general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d'une manière absolue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πάντως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who should consider Paul, Apollos, Cephas, as servants of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¿quiénes deberían considerar a Pablo, Apolos y Cefas como siervos de 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so as through fire.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así como por fuego.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au travers du feu.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ὡς διὰ πυρός.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 man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que los hombres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law before the unrighteous and not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acudir a la justicia ante los injustos y no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 litige contre un autre, intenter une action en justice devant les injustes, et rien?</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before the saints?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delante de los santos?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non devant les saints?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ἐπὶ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entreat?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suplican?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implorent?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defamed,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difaman,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calomniés,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δυσφημούμενοι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to who did Paul figuratively transfer these things?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à qui Paul a-t-il fait une application de ces choses?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what did Paul say may happen in the day of the Lord Jesus if the Corinthians deliver the person who had performed the immoral sexual act to Satan for the destruction of the flesh?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¿qué dijo Pablo que podría suceder en el día del Señor Jesús si los corintios entregan a la persona que había realizado el acto sexual inmoral a Satanás para destrucción de la carne?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selon Paul, qu’est-ce qui pourrait arriver au jour du Seigneur Jésus si les Corinthiens livraient à Satan la personne qui avait commis un acte sexuel immoral pour la destruction de la chair?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myself and Apollos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mí y en Apolos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ma personne et à celle d'Apollos,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ἐμαυτὸν καὶ Ἀπολλῶν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what should we do since God judges those who are outside?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¿qué debemos hacer ya que Dios juzga a los que están afuera?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que devons-nous faire puisque Dieu juge ceux qui sont dehors?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“put away from yourselves the evil person.”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Quitad, pues, a ese perverso de entre vosotros.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Otez le méchant du milieu de vous.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ἐξάρατε τὸν πονηρὸν ἐξ ὑμῶν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How each one's work will be revealed?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¿Cómo se revelará la obra de cada uno?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comment l'œuvre de chacun sera-t-elle révélée?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it will be revealed by fire;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el fuego será revelada.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se révèlera dans le feu,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πυρὶ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his spirit may be saved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el espíritu sea salvo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l'esprit soit sauvé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πνεῦμα σωθῇ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did paul ask the Corinthians if they did not know?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les preguntó Pablo a los corintios si no lo sabían?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qu’est-ce que Paul a demandé aux Corinthiens s’ils ne le savaient pas?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shall judge angels?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hemos de juzgar a los ángeles?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jugerons les anges?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ἀγγέλους κρινοῦμεν,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to those who received something from God.  What question is asked?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 quienes recibieron algo de Dios. ¿Qué pregunta se hace?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à ceux qui ont reçu quelque chose de Dieu. Quelle question est posée?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boast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te glorías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te glorifies-tu,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Paul had already judged as though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Pablo ya había juzgado ¿cómo qué?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5:3, Paul avait déjà jugé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present)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estuviera presente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j'étais présent,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παρὼν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servants of Christ. What was the other thing?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 siervos de Cristo. ¿Cuál fue la otra cosa?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des serviteurs du Christ. Quelle était l’autre chose?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stewards of the mysteries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administradores de los misterios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dispensateurs des mystères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οἰκονόμους μυστηρίων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with their own hands?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con sus propias manos?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de leurs propres mains?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labor,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fatigamos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nous fatiguons à travailler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κοπιῶμεν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Paul thinks that God has displayed the apostles as last and as something else.  What is this something?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Pablo piensa que Dios ha mostrado a los apóstoles como últimos y como algo más. ¿Qué es este algo?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Paul pense que Dieu a montré les apôtres comme derniers et comme autre chose. C'est quoi ce quelque chose?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men condemned to death;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sentenciados a muerte.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condamnés à mort en quelque sorte,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ἀπέδειξεν ὡς ἐπιθανατίους,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will Paul do if the Lord wills?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hará Pablo si el Señor quiere?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 fera Paul si le Seigneur le veut?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come to you shortly,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iré pronto a visitaros,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j'irai bientôt chez vous,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ταχέως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who is considered as the filth of the world, the offscouring of all things?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¿quiénes son considerados como la inmundicia del mundo, la escoria de todas las cosas?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4:13, qui est considéré comme la saleté du monde, le rebut de toutes choses?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been made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venido a ser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devenus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ἐγενήθημεν,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Why does God catch the wise in their own craftiness?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¿Por qué Dios sorprende a los sabios en su propia astucia?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pourquoi Dieu surprend-il les sages dans leur propre ruse?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after?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después?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après?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if you had not received it?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hubieras recibido?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tu ne l'avais pas reçu?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λαβών;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did Paul do with these things in relationship with himself and Apollos?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¿qué hizo Pablo con estas cosas en relación consigo mismo y con Apolos?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qu’a fait Paul de ces choses par rapport à lui-même et à Apollos?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figuratively transferred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he presentado como ejemplo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fait de ces choses une application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μετεσχημάτισα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deliver the person who had performed the immoral sexual act to Satan for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debían entregar a Satanás a la persona que había realizado el acto sexual inmoral, ¿para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livrer à Satan la personne qui a commis un acte sexuel immoral?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we should judge nothing before what time?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no debemos juzgar nada ¿antes de qué hora?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4:5, nous ne devons rien juger avant quelle heure?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destruction of the flesh,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destrucción de la carne,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destruction de la chair,</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ὄλεθρον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come to Corinth if what is the case?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vendría a Corinto si ¿cuál es el caso?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viendrait à Corinthe si quel est le cas?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wills,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quiere,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du Seigneur,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θελήσῃ,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3:21, Who should not boast in men?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3:21, ¿Quién no debe gloriarse en los hombres?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3:21, qui ne devrait pas se vanter des hommes?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boast in 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ninguno se gloríe en los hombres,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mette sa gloire dans des hommes;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μηδεὶς καυχάσθω ἐν ἀνθρώποις·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might have ten thousand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podrían tener diez mil?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pourraient en avoir dix mille,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instructors in Christ,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maestros en Cristo,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maîtres en Christ,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παιδαγωγοὺς ἔχητε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Lord comes,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venga 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vienne le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ἂν ἔλθῃ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he would know instead of the word of those who are puffed up?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que sabría en lugar de la palabra de los que se envanecen?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qu’est-ce que Paul dit qu’il saurait à la place de la parole de ceux qui sont enflés?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power.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poder de los que andan envanecidos,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puissance de ceux qui se sont enflés.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τὴν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asked if we did not knew something. What did he ask?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preguntó si no sabíamos algo. ¿Qué preguntó?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a demandé si nous ne savions pas quelque chose. Qu'a-t-il demandé?</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saints will judge the world?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santos han de juzgar al mundo?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saints jugeront le monde?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ἅγιοι τὸν κόσμον κρινοῦσιν;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the Corinthians do not have many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¿los corintios no tienen muchos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les Corinthiens n’en ont pas beaucoup,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fathers;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padres,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dishonored, how are the brethren in Corinth?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la deshonra de los apóstoles, ¿cómo son los hermanos en Corinto?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déshonorés, comment vont les frères de Corinthe?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distinguished, but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sois honorables,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honorés,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ἔνδοξοι,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For  no other foundation can anyone lay than that which is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Porque nadie puede poner otro fundamento que el que es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car personne ne peut poser d’autre fondement que ce qui est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which is laid,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está puesto,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été posé,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4:3, to show that Paul didn't care how other people judged him, what did Paul say he didn't even do himself?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4:3, para demostrar que a Pablo no le importaba cómo lo juzgaran los demás, ¿qué dijo Pablo que ni siquiera hizo él mismo?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pour montrer que Paul ne se souciait pas de la façon dont les autres le jugeaient, qu'est-ce que Paul a dit qu'il n'avait même pas fait lui-même?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fact, I do not even judge myself.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yo mismo me juzgo!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 juge pas non plus moi-même,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ἐμαυτὸν ἀνακρίνω·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5:8, what should we do without old leaven?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5:8, ¿qué debemos hacer sin la vieja levadura?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5:8, que devrions-nous faire sans vieux levain?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keep the feast,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celebremos la fiesta,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Célébrons donc la fête,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ἑορτάζωμεν,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say that he desired for the brethren in Corinth?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dijo Pablo que deseaba para los hermanos de Corinto?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dit vouloir pour les frères de Corinthe?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indeed I could wish you did reign,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ojalá reinarais,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puissiez-vous régner en effet,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ὄφελόν γε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3:16, what four words does Paul use at the beginning of this verse to emphasize that you are the temple of God?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3:16, ¿qué cuatro palabras usa Pablo al comienzo de este versículo para enfatizar que eres templo de Dios?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3:16, quels quatre mots Paul utilise-t-il au début de ce verset pour souligner que vous êtes le temple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what had Paul done as though he were present?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¿qué había hecho Pablo como si estuviera presente?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qu’avait fait Paul comme s’il était présent?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already judged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 juzgado ya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déjà jugé,</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κέκρικα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words are used to compare the importance of judging angels to the importance of things that pertain to this life?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palabras se usan para comparar la importancia de juzgar a los ángeles con la importancia de las cosas que pertenecen a esta vida?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quels mots sont utilisés pour comparer l’importance de juger les anges à l’importance des choses qui ont trait à cette vie?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ne jugerions pas, à plus forte raison,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μήτιγε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4:20, what is not in word but in power?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4:20, ¿qué no es palabra sino poder?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4:20, qu’est-ce qui n’est pas en paroles mais en puissance?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kingdom of God is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reino de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royaume de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βασιλεία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3:14, Which work will receive a reward?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3:14, ¿Qué trabajo recibirá recompensa?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3:14, quelle œuvre recevra une récompense?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has built on it endures,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fondement subsiste,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μενεῖ ὃ ἐποικοδόμησεν,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when did Paul say that the person who had done this sexually immoral act may be saved if they deliver him to Satan for the destruction of the flesh?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¿cuándo dijo Pablo que la persona que había cometido este acto sexualmente inmoral podría salvarse si lo entregaba a Satanás para destrucción de la carne?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quand Paul a-t-il dit que la personne qui avait commis cet acte sexuellement immoral pouvait être sauvée si elle la livrait à Satan pour la destruction de la chair?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why do you boast if something is true.  This something is asked before and after the question with different words.  Which words are used before?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acerca de por qué os jactáis si algo es verdad. Este algo se pregunta antes y después de la pregunta con diferentes palabras. ¿Qué palabras se usan antes?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la question est posée de savoir pourquoi vous vantez-vous si quelque chose est vrai. Ce quelque chose est demandé avant et après la question avec des mots différents. Quels mots sont utilisés auparavant?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you did indeed receive 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lo recibiste,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l'as reçu,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καὶ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a subset of the things that you have.  What words describe this subset?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un subconjunto de las cosas que tienes. ¿Qué palabras describen este subconjunto?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un sous-ensemble des choses que vous possédez. Quels mots décrivent ce sous-ensemble?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did not receive?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hayas recibido?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n'aies reçu?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οὐκ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accept wrong?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prefieres aceptar lo malo?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est posée en plus de dire pourquoi n'acceptez-vous pas plutôt le mal?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let yourselves be cheated?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ser defraudados?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vous laissez-vous pas plutôt dépouiller?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ἀποστερεῖσθε;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the Lord Jesus.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día del Señor Jesús.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jour du Seigneur Jésus.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ἡμέρᾳ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when asking a question to shame the brethren in Corinth, to what function did he ask if they would appoint those who are least esteemed by the church?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al hacer una pregunta para avergonzar a los hermanos en Corinto, ¿para qué función preguntó si nombrarían a los menos estimados por la iglesia?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en posant une question pour faire honte aux frères de Corinthe, à quelle fonction a-t-il demandé s’ils nommeraient ceux qui sont les moins estimés par l’Église?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judge?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ponéis, para juzgar,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juges!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what is actually reported that is among the Corinthians?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¿qué se informa realmente entre los corintios?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que rapporte-t-on réellement parmi les Corinthiens?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sexual immorality among you,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entre vosotros fornicación,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parmi vous de l'impudicité,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πορνεία,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who had Paul already judged?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¿a quién había juzgado ya Pablo?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qui Paul avait-il déjà jugé?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him who has so done this deed.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tal cosa ha hecho.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commis un tel acte.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οὕτως τοῦτο κατεργασάμενον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in what two ways was Timothy connected to Paul.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¿de qué dos maneras Timoteo estaba conectado con Pablo?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4:17, de quelles deux manières Timothée était-il lié à Paul?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my beloved and faithful son in the Lord,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mi hijo amado y fiel en el Señor,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mon enfant bien-aimé et fidèle dans le Seigneur;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ἐστίν μου τέκνον ἀγαπητὸν καὶ πιστὸν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what will be given to each one from God when the Lord comes?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le será dado a cada uno de parte de Dios cuando venga el Señor?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sera donné à chacun de la part de Dieu lorsque le Seigneur viendra?</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each one’s praise will come from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cada uno recibirá su alabanza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chacun recevra de Dieu la louange qui lui sera due.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τότε ὁ ἔπαινος γενήσεται ἑκάστῳ ἀπὸ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3:11, What can anyone lay?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3:11, ¿Qué puede poner cualquiera?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3:11, que peut-on poser?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other foundation can anyone lay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puede poner otro fundamento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peut poser un autre fondement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γὰρ ἄλλον οὐδεὶς δύναται θεῖναι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to try to find at leas how many wise men among them?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pidió a los corintios que trataran de encontrar al menos ¿cuántos sabios había entre ellos?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Paul a demandé aux Corinthiens d’essayer de trouver au moins combien de sages parmi eux?</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one,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entre vosotros ni uno solo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parmi vous pas un seul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ἔνι ἐν ὑμῖν οὐδεὶς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in whom did Paul say he had begotten the Corinthians?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¿en quién dijo Pablo que había engendrado a los corintios?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en qui Paul dit-il qu’il avait engendré les Corinthiens?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Christ Jesus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Cristo Jesús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to go to law before the unrighteous and not before the saints having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ustedes se atreve a acudir a la ley ante los injustos y no ante los santos teniendo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aller en justice devant les injustes et non devant les saints, ayant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a matter against another,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tiene algo contra otro,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lorsqu'il a un différend avec un autre,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πρᾶγμα ἔχων πρὸς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asked a question to shame the brethren in Corinth. In this question who did he ask if they would appoint to judge?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hizo una pregunta para avergonzar a los hermanos de Corinto. En esta pregunta ¿a quién preguntó si nombrarían para juzgar?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posé une question pour faire honte aux frères de Corinthe. Dans cette question, à qui a-t-il demandé s'ils nommeraient un juge?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appoint those who are least esteemed by the church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son de menor estima en la iglesia?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gens dont l'Église ne fait aucun cas que vous prenez</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ἐξουθενημένους ἐν τῇ ἐκκλησίᾳ, τούτους καθίζετε;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make each one's work become clear?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hará que la obra de cada uno quede clara?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rendra clair le travail de chacun?</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Day will declare it,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día la pondrá al descubierto,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jour la fera connaître,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ἡμέρα δηλώσει·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What are 2 specifics things that Paul said are all yours?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¿cuáles son dos cosas específicas que Pablo dijo que son todas tuyas?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quelles sont les deux choses spécifiques qui, selon Paul, sont toutes à vous?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things present or things to come—all are yours.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lo presente o lo por venir. Todo es vuestro,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les choses présentes, soit les choses à venir.</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ζωὴ εἴτε θάνατος εἴτε ἐνεστῶτα εἴτε μέλλοντα,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5:10, what reason did Paul give for saying it was ok for us to keep company with the sexually immoral people of this world?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5:10, ¿qué razón dio Pablo para decir que estaba bien que nos mantuviéramos en compañía de las personas sexualmente inmorales de este mundo?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5:10, quelle raison Paul a-t-il donnée pour dire qu’il était acceptable pour nous de fréquenter les personnes sexuellement immorales de ce monde?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5:12, what question did Paul suggesting who the Corinthians should judge?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5:12, ¿qué pregunta sugirió Pablo a quién debían juzgar los corintios?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5:12, quelle question Paul a-t-il suggéré pour savoir qui les Corinthiens devraient juger?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judge those who are inside?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juzgáis vosotros a los que están dentro?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N'est-ce pas ceux du dedans que vous avez à juger?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τοὺς ἔσω ὑμεῖς κρίνετε,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who does Paul say judges him?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¿quién dice Pablo que lo juzga?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qui, selon Paul, le juge?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Señor.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le Seigneur.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does Christ belong to?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¿A quién pertenece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appartient le Christ?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Christ is God’s.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Cristo es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Christ est à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δὲ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by what does Paul say he is not justified by?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¿por qué dice Pablo que no es justificado?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par quoi Paul dit-il qu’il n’est pas justifié?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of nothing against myself,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de nada tengo mala conciencia,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me sens coupable de rien;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γὰρ ἐμαυτῷ σύνοιδα,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then you would need to go out of the world.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tal caso os sería necesario salir del mundo.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il vous faudrait sortir du monde.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ὠφείλετε ἄρα ἐκ τοῦ κόσμου ἐξελθεῖν.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what did Paul say we should do with sexually immoral people?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¿qué dijo Pablo que deberíamos hacer con las personas sexualmente inmorales?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que dit Paul que nous devrions faire avec les personnes sexuellement immorales?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os juntéis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avoir des relations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what power was with them?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cuando ¿qué poder había con ellos?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alors que quelle puissance était avec eux?</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power of our Lord Jesus Christ,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poder de nuestro Señor Jesucristo,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la puissance de notre Seigneur Jésus,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δυνάμει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what is required in stewards?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¿qué se requiere de los mayordomos?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 qu’est-ce qui est requis chez les intendants?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one be found faithful.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que cada uno sea hallado fiel.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chacun soit trouvé fidèle.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πιστός τις εὑρεθῇ.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is a characteristic of God's temple?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¿Cuál es una característica del templo de Dios?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quelle est la caractéristique du temple de Dieu?</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temple of God is holy,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temple de Dieu est saint,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ναὸς τοῦ θεοῦ ἅγιός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