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what did Paul say might be done to he who did the immoral sexual act?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¿qué dijo Pablo que se le podría hacer al que cometiera el acto sexual inmoral?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selon Paul, qu’est-ce qui pourrait être fait à celui qui commettait un acte sexuel immoral?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angels and to men.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ángeles y para los hombres!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anges et aux hommes.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ἀγγέλοις καὶ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with what two or three things?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¿con qué dos o tres cosas debemos celebrar la fiesta?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devrions-nous célébrer la fête avec quelles deux ou trois choses?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unleavened bread of sincerity and truth.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panes sin levadura, de sinceridad y de verdad.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les pains sans levain de la pureté et de la vérité.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ἀζύμοις εἰλικρινείας καὶ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strong, how are the apostles?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los hermanos de Corinto que eran fuertes, ¿cómo son los apóstoles?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forts, comment sont les apôtres?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weak, but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débiles,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faibles, mais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ἀσθενεῖς,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had Paul figuratively transferred to himself and Apollos.  Be specific.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lo que Pablo en sentido figurado había transferido a sí mismo y a Apolos. Se específico.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qu’est-ce que Paul avait transféré au sens figuré à lui-même et à Apollos. Être spécifique.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brethren,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hermanos,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à cause de vous, frères,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δέ,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until what point in time have the apostles been defamed?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¿hasta qué momento los apóstoles han sido difamados?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jusqu’à quand les apôtres ont-ils été diffamés?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ahora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maintenant.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does Paul consider the Corinthians?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considera Pablo a los corintios?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considère Paul comme les Corinthiens?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taken away from among you.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haber quitado de en medio de vosotros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ôté du milieu de vous!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ἀρθῇ ἐκ μέσου ὑμῶν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my beloved children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amonestaros como a hijos míos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mes enfants bien-aimés.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τέκνα μου ἀγαπητὰ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Each one work will become clear, if anyone does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Cada obra quedará clara, ¿si alguno hace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chaque œuvre deviendra claire, si quelqu'un fait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builds on this foundation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edifica sobre este fundamento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quelqu'un bâtit sur ce fondement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ἐποικοδομεῖ ἐπὶ τὸν θεμέλιον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Who God will destroy?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¿A quién destruirá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qui Dieu détruira?</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defiles the temple of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destruye el templo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détruit le temple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τὸν ναὸν τοῦ θεοῦ φθείρει,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words describe the number of fathers that the Corinthians have?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palabras describen el número de padres que tenían los corintios?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quels mots décrivent le nombre de pères qu’ont les Corinthiens?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do not have many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tendréis muchos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n'avez cependant pas plusieurs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πολλοὺς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refers to 3 ministers when he said for all things are yours. Name the  3 ministers?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se refiere a 3 ministros cuando dijo porque todo es vuestro. ¿Nombra a los 3 ministros?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fait référence à 3 ministres lorsqu’il dit que tout vous appartient. Nommez les 3 ministres?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Paul or Apollos or Cephas,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Pablo, Apolos o Cefas,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Paul, soit Apollos, soit Céphas,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Παῦλος εἴτε Ἀπολλῶς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how did the Corinthians respond when they became aware of this sexual immorality instead of mourning?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¿cómo reaccionaron los corintios cuando se dieron cuenta de esta inmoralidad sexual en lugar de lamentarse?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comment les Corinthiens ont-ils réagi lorsqu’ils ont pris conscience de cette immoralité sexuelle au lieu de pleurer?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with or even do what other thing with any anyone named a brother who is sexually immoral, or covetous, or an idolater, or a reviler, or a drunkard, or an extortioner?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hacer qué otra cosa con cualquiera que se llame hermano, que sea sexualmente inmoral, o avaro, o idólatra, o calumniador, o borracho, o ladrón?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fréquenter ou même faire quoi d’autre avec quelqu’un nommé frère qui est sexuellement immoral, ou cupide, ou idolâtre, ou injurieux, ou ivrogne, ou extorqueur?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puffed up,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estáis envanecidos.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enflés d'orgueil!</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πεφυσιωμένοι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the immoral sexual activity that was actually reported in Corinth was between which relatives?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¿entre qué parientes se produjo la actividad sexual inmoral que en realidad se informó en Corinto?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l’activité sexuelle immorale qui a été effectivement rapportée à Corinthe s’est déroulée entre quels parents?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has his father’s wife!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tal extremo que alguno tiene a la mujer de su padre.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 point que l'un de vous a la femme de son père.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γυναῖκά τινα τοῦ πατρὸς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will happen if anyone defiles the temple of God?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¿Qué pasará si alguno contamina el templo de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 se passera-t-il si quelqu’un souille le temple de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will destroy him.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 destruirá a él,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détruira;</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φθερεῖ τοῦτον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Qu'est-ce qui est à toi?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à vous;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who are we supposed to not keep company with?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¿con quién se supone que no debemos estar en compañía?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avec qui sommes-nous censés ne pas tenir compagnie?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sexually immoral people.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fornicarios.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πόρνοις,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what were the believers in Corinth doing before unbelievers?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¿qué hacían los creyentes en Corinto ante los incrédulos?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6:6, que faisaient les croyants de Corinthe devant les incroyants?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to eat with such a person.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tal ni aun comáis,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même manger avec un tel homme.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τοιούτῳ μηδὲ συνεσθίειν.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brother goes to law against brother,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hermano pleitea contra otro hermano,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un frère plaide contre un frère,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ἀδελφὸς μετὰ ἀδελφοῦ 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are you?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eres?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qu’êtes-vous?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the temple of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sois templo de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le temple de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ναὸς θεοῦ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pointed out that the world will be judged by you and then asks a question. What question did he ask?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señaló que el mundo será juzgado por vosotros y luego hace una pregunta. ¿Qué pregunta hizo?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souligne que le monde sera jugé par vous et pose ensuite une question. Quelle question a-t-il posée?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unworthy to judge the smallest matters?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indignos de juzgar asuntos tan pequeños?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êtes-vous indignes de rendre les moindres jugements?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ἀνάξιοί ἐστε κριτηρίων ἐλαχίστων;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fools for Christ's sake, how are the brethren in Corinth?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apóstoles que eran necios por causa de Cristo, ¿cómo son los hermanos en Corinto?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insensés à cause du Christ, comment vont les frères de Corinthe?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wise in Christ!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prudentes en Cristo;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vous êtes sages en Christ;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φρόνιμοι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persecuted?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 pesar de ser perseguidos?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persécutés?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endure;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soportamos.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supportons;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weak, how are the brethren in Corinth?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la debilidad de los apóstoles, ¿cómo son los hermanos en Corinto?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faibles, comment vont les frères de Corinthe?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The fire will test each one's work to determine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¿El fuego probará el trabajo de cada uno para determinar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strong!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fuertes;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forts.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ἰσχυροί·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thoughts of the wise,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pensamientos de los sabios,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les pensées des sages,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διαλογισμοὺς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until what point in time are the apostles lacking many important things for living?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¿hasta qué momento les faltan a los apóstoles muchas cosas importantes para vivir?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4:11, jusqu’à quel moment les apôtres manquent-ils de nombreuses choses importantes pour vivre?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present hour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cette heure,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τῆς ἄρτι ὥρας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even though Paul doesn't know of anything against himself, how important doe he think this is?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aunque Pablo no sabe nada contra sí mismo, ¿qué importancia cree que es esto?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même si Paul ne sait rien contre lui-même, quelle importance pense-t-il que cela soit?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am not justified by this;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eso soy justificado;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pour cela que je suis justifié.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τούτῳ δεδικαίωμαι,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do something with a rod or in love. What was this something?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hiciera algo con vara o con amor. ¿Qué fue ese algo?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fasse quelque chose avec une verge ou avec amour. Qu'est-ce que c'était que ce quelque chose?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come to you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con vara,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j'aille chez vous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ἔλθω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rich?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ya eres rico?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riche?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what sort it is.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sea la que sea,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ἑκάστου τὸ ἔργον ὁποῖόν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full!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estáis saciados,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rassasiés,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κεκορεσμένοι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what did Paul expect a wise man among the brethren in Corinth to be able to do?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¿qué esperaba Pablo que pudiera hacer un hombre sabio entre los hermanos de Corinto?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qu’est-ce que Paul attendait d’un homme sage parmi les frères de Corinthe qu’il soit capable de faire?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be able to judge between his brethren?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poder juzgar entre sus hermanos?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puisse prononcer entre ses frères.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δυνήσεται διακρῖναι ἀνὰ μέσον τοῦ ἀδελφοῦ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a question is asked to help the readers pay attention to the options that are presented next.  What was aksed?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se hace una pregunta para ayudar a los lectores a prestar atención a las opciones que se presentan a continuación. ¿Qué se preguntó?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une question est posée pour aider les lecteurs à prêter attention aux options présentées ensuite. Qu'est-ce qui a été demandé?</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want?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queréis?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voulez-vous?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θέλετε;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does the type of sexual immorality was among the Corinthian church  compare to the terminology used among the Gentiles?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compara el tipo de inmoralidad sexual entre la iglesia de Corinto con la terminología utilizada entre los gentiles?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le type d’immoralité sexuelle était-il répandu dans l’Église corinthienne par rapport à la terminologie utilisée parmi les Gentils?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sexual immorality as is not even named among the Gentiles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fornicación cual ni aun se nombra entre los gentiles;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une impudicité telle qu'elle ne se rencontre pas même chez les païens;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τοιαύτη πορνεία ἥτις οὐδὲ ἐν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why did Paul say that he wished that the brethren in Corinth did reign?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¿por qué dijo Pablo que deseaba que los hermanos de Corinto reinaran?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pourquoi Paul a-t-il dit qu’il souhaitait que les frères de Corinthe règnent?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also might reign with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nosotros reináramos también juntamente con vosotros!,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aussi nous régnions avec vous!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ἡμεῖς ὑμῖν συμβασιλεύσωμεν.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are you truly?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eres realmente?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qu’êtes-vous vraiment?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do what with the person who had performed the immoral sexual act?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¿qué debían hacer con la persona que había realizado el acto sexual inmoral?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faire quoi avec la personne qui avait commis un acte sexuel immoral?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truly are unleavened.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sois, sin levadura,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sans levain,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ἐστε ἄζυμοι.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Where does the Spirit of God dwell?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¿Dónde habita el Espíritu de Dios?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3:16, où habite l’Esprit de Dieu?</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Spirit of God dwells in you?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Espíritu de Dios está en vosotros?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l'Esprit de Dieu habite en vous?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πνεῦμα τοῦ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if there was someone what what attribute among them who would be able to judge between his brethren?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preguntó a los corintios si había alguien con qué atributo entre ellos que pudiera juzgar entre sus hermanos.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demandé aux Corinthiens s’il y avait parmi eux quelqu’un qui serait capable de juger entre ses frères?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 a wise man among you,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 sabio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homme sage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having a matter against another, would you to what to go to law before the unrighteous?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teniendo un asunto contra otro, ¿a qué acudirías a la ley ante los injustos?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 si vous avez un litige contre un autre, pourquoi devriez-vous vous adresser à la justice devant les injustes?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Dare any of you,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atreve alguno de vosotros,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de vous,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Τολμᾷ 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about  the thoughts of the wise?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de los pensamientos de los sabios?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 des pensées des sages?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futile.”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 que son vanos.»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sait qu'elles sont vaines.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εἰσὶν μάταιοι.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For the temple of God is holy, and you are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¿Que es santo?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Car le temple de Dieu est saint, et vous êtes quoi?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deliver such a one to Satan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tal sea entregado a Satanás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tel homme soit livré à Satan</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παραδοῦναι τὸν τοιοῦτον τῷ Σατανᾷ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temple you are.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templo de Dios, el cual sois vosotros,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êtes.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ἐστε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According to what is written,  where does he catches the wise?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Según lo que está escrito, ¿dónde pilla al sabio?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3:19, D'après ce qui est écrit, où attrape-t-il les sages?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catches the wise in their own craftiness”;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prende a los sabios en la astucia de ellos.»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prend les sages dans leur ruse.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δρασσόμενος τοὺς σοφοὺς ἐν τῇ πανουργίᾳ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how had Paul already judged him who has so done this immoral sexual act?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¿cómo había juzgado ya Pablo al que había cometido este acto sexual inmoral?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comment Paul avait-il déjà jugé celui qui avait commis cet acte sexuel immoral?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indeed, as absent in body but present in spirit,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yo, como ausente en cuerpo pero presente en espíritu,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absent de corps, mais présent d'esprit,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μὲν γάρ, ἀπὼν τῷ σώματι παρὼν δὲ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he will suffer a loss but what will happen to he himself?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sufrirá pérdida pero ¿qué pasará con él mismo?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il subira une perte, mais qu’arrivera-t-il à lui-même?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himself will be saved,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él mismo será salvo,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lui, il sera sauvé,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some people are puffed up as though what were the case?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algunas personas se envanecen como si ¿cuál fuera el caso?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4:18, certaines personnes sont enflées comme si, quel était le cas?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not coming to you.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nunca hubiera de ir a vosotros.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je ne devais pas aller chez vous.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ἐρχομένου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as though Paul were not coming to Corinth, some people are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como si Pablo no viniera a Corinto, ¿algunas personas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comme si Paul ne venait pas à Corinthe, certaines personnes sont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who does God judge?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¿a quién juzga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qui Dieu juge-t-il?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puffed up,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envanecidos,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enflés d'orgueil,</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ἐφυσιώθησάν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ask to indicate that he won't judge those who are not in the church?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hizo Pablo para indicar que no juzgará a los que no están en la iglesia?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posé pour indiquer qu’il ne jugera pas ceux qui ne sont pas dans l’Église?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have I to do with judging those also who are outside?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¿qué razón tendría yo para juzgar a los que están fuera?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Qu'ai-je, en effet, à juger ceux du dehors?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μοι τοὺς ἔξω κρίνειν;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how are the apostles treated even though they bless other people?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¿cómo se trata a los apóstoles aunque bendicen a otras personas?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comment les apôtres sont-ils traités même s’ils bénissent d’autres personnes?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reviled,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maldicen,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injuriés,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λοιδορούμενοι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are outside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fuera,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du dehors,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δὲ ἔξω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what did Paul urge the Corinthians to do?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¿qué instó Pablo a los corintios a hacer?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qu’est-ce que Paul exhorte les Corinthiens à faire?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imitéis.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bring to light the hidden things of darkness and what else when he comes?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el Señor sacará a la luz lo oculto de las tinieblas y ¿qué más cuando venga?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le Seigneur mettra en lumière les choses cachées des ténèbres et quoi d’autre quand il viendra?</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reveal the counsels of the hearts.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manifestará las intenciones de los corazones.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manifestera les desseins des coeurs.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φανερώσει τὰς βουλὰς τῶν καρδιῶν,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distinguished, how are the apostles?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¿cómo se distinguen los apóstoles?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comment se portent les apôtres?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dishonored!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despreciados.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méprisés!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ἄτιμοι.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what is the first of the 3 questions that are asked?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¿cuál es la primera de las 3 preguntas que se hacen?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4:7, quelle est la première des 3 questions posées?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makes you differ from another?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te hace superior?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te distingue?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γάρ σε διακρίνει;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If anyone's work which he has built on it endures, what what will happen?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si la obra de alguno que sobreedificó perdura, ¿qué sucederá?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si l’œuvre que quelqu’un a bâtie dessus perdure, que se passera-t-il?</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receive a reward.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recibirá recompensa.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recevra une récompense.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how important was it to Paul that he should be judged by the brethren in Corinth or by a human court?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importancia tenía para Pablo ser juzgado por los hermanos de Corinto o por un tribunal humano?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dans quelle mesure était-il important pour Paul d’être jugé par les frères de Corinthe ou par un tribunal humain?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me it is a very small thing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mí, en muy poco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il m'importe fort peu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δὲ εἰς ἐλάχιστόν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become a fool?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debería volverse necio?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3:18, qui devrait devenir fou?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among you seems to be wise in this age,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entre vosotros cree ser sabio en este mundo,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parmi vous pense être sage selon ce siècle,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σοφὸς εἶναι ἐν ὑμῖν ἐν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what will happen?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¿qué pasará?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que se passera-t-il?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suffer loss;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sufrirá pérdida,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perdra sa récompense;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ζημιωθήσεται,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asks are you unworthy to judge the smallest matter given what condition?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¿eres indigno de juzgar hasta el más mínimo asunto, en qué condiciones?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demande : êtes-vous indigne de juger la moindre chose, dans quelle condition?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world will be judged by you,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mundo ha de ser juzgado por vosotros,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vous que le monde est jugé,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ἐν ὑμῖν κρίνεται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which matters should be judged before the Lord comes?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asuntos se deben juzgar antes de que venga el Señor?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quelles questions doivent être jugées avant que le Seigneur vienne?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judge nothing before the time,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juzguéis nada antes de tiempo,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ne jugez de rien avant le temps,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μὴ πρὸ καιροῦ τι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offscouring of all things?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fueron hechos los apóstoles que sea similar a decir que fueron hechos escoria de todas las cosas?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qu’est-ce que les apôtres ont été créés qui équivaut à dire qu’ils ont été rendus répugnants de toutes choses?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Paul is not writing these things to do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¿Pablo no escribe estas cosas para hacer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4:14, Paul n’écrit pas ces choses pour faire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shame you,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faire honte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ἐντρέπων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test each one's work?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pondrá a prueba el trabajo de cada uno?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mettra à l'épreuve le travail de chacun?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fire will test each one’s work,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fuego la probará.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feu éprouvera ce qu'est l'oeuvre de chacun.</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πῦρ αὐτὸ δοκιμάσει.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figuratively transfer these things to himself and Apollos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en sentido figurado, transfirió estas cosas a sí mismo y a Apolos?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transféré ces choses à lui-même et à Apollos?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learn in us not to think beyond what is written,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en nosotros aprendáis a no pensar más de lo que está escrito,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nos personnes à ne pas aller au delà de ce qui est écrit,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ἡμῖν μάθητε τό· Μὴ ὑπὲρ ἃ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they were gathered together along with what in addition to the power of our Lord Jesus Christ?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al que había realizado el acto sexual inmoral a Satanás cuando estaban reunidos ¿junto con qué además del poder de nuestro Señor Jesucristo?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along with my spirit,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espíritu,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 ἐμοῦ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Paul asked the Corinthians a question about the fact that they shall judge angles.  What question did he ask?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Pablo les preguntó a los corintios sobre el hecho de que debían juzgar los ángulos. ¿Qué pregunta hizo?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Paul a posé aux Corinthiens une question sur le fait qu’ils devaient juger les angles. Quelle question a-t-il posée?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filth of the world,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escoria del mundo,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les balayures du monde,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περικαθάρματα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full?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que ya estás lleno?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rassasié?</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rich!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sois ricos,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riches,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ἐπλουτήσατε,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may you be if you purge out the old leaven?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puedes ser si limpias la vieja levadura?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pourriez-vous être si vous purgez le vieux levain?</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 new lump,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nueva masa,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une pâte nouvelle,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ἦτε νέον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how does Paul describe the situation in which a brother goes to law against another brother?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¿cómo describe Pablo la situación en la que un hermano demanda a otro hermano?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comment Paul décrit-il la situation dans laquelle un frère intente une action en justice contre un autre frère?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therefore, it is already an utter failure for you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ya es una falta en vosotros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déjà certes un défaut chez vous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μὲν οὖν ὅλως ἥττημα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how did Paul communicate that Christians should not keep company with sexually immoral people?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¿cómo comunicó Pablo que los cristianos no debían andar en compañía de personas sexualmente inmorales?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comment Paul a-t-il fait savoir que les chrétiens ne devraient pas fréquenter des personnes sexuellement immorales?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wrote to you in my epistle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he escrito por carta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écrit dans ma lettre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Ἔγραψα ὑμῖν ἐν τῇ ἐπιστολῇ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in whose name did Paul say the Corinthians should deliver the one who had performed the immoral sexual act to Satan?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¿en nombre de quién dijo Pablo que los corintios debían entregar a Satanás al que había realizado el acto sexual inmoral?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5:4, au nom de qui Paul a-t-il dit que les Corinthiens devraient livrer à Satan celui qui avait commis un acte sexuel immoral?</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our Lord Jesus Christ,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 nuestro Señor Jesucristo,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in Corinth brother went to law against brother with what category of person as the judge?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en Corinto el hermano demandaba al hermano ¿con qué categoría de persona era el juez?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6:6, à Corinthe, un frère a intenté une action en justice contre son frère, avec quelle catégorie de personne en tant que juge?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When will  anyone suffer loss?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¿cuándo sufrirá alguien pérdida?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quand quelqu’un subira-t-il une perte?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is burned,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obra de alguno se quema,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de quelqu'un est consumée,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 κατακαήσεται,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whom did Paul certainly not mean we should avoid keeping company with?  (4 points)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¿con quién ciertamente no quiso decir Pablo que deberíamos evitar tener compañía? (4 puntos)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avec qui Paul ne voulait-il certainement pas dire que nous devrions éviter de tenir compagnie ? (4points)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sexually immoral people of this world, or with the covetous, or extortioners, or idolaters,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fornicarios de este mundo, ni a todos los avaros, ladrones, o idólatras,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de ce monde, ou avec les cupides et les ravisseurs, ou avec les idolâtres;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πόρνοις τοῦ κόσμου τούτου ἢ τοῖς πλεονέκταις καὶ ἅρπαξιν ἢ εἰδωλολάτραις,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what is an utter failure?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¿qué es un fracaso total?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qu’est-ce qu’un échec total?</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go to law against one another.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tengáis pleitos entre vosotros mismos.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d'avoir des procès les uns avec les autres.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κρίματα ἔχετε μεθ’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Paul asked a question about a little leaven leavens the whole lump.  What did he ask?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Pablo hizo una pregunta acerca de un poco de levadura fermenta toda la masa. ¿Qué preguntó?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5:6, Paul a posé une question à propos d’un peu de levain pour faire lever toute la pâte. Qu'a-t-il demandé?</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not deceive himself?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no debe engañarse a sí mismo?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qui ne devrait pas se tromper?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deceive himself.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se engañe a sí mismo;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nul ne s'abuse lui-même: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ἑαυτὸν ἐξαπατάτω·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before unbelievers!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hace ante los incrédulos!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devant des infidèles!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ἐπὶ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what his readers to learn not to think beyond what is written?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pidió a sus lectores que aprendieran a no pensar más allá de lo que está escrito?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demandé à ses lecteurs d’apprendre à ne pas penser au-delà de ce qui est écrit?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none of you may be puffed up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por causa de uno os envanezcáis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de vous ne conçoive de l'orgueil</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εἷς ὑπὲρ τοῦ ἑνὸς φυσιοῦσθε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who needs to be found faithful?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¿quién necesita ser hallado fiel?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4:2, qui doit être trouvé fidèle?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it is required in stewards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lo que se requiere de los administradores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ce qu'on demande des dispensateurs,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ὧδε λοιπὸν ζητεῖται ἐν τοῖς οἰκονόμοις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why did Paul ask if the brethren in Corinth they would appoint those who are least esteemed by the church to judge?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¿por qué Pablo preguntó si los hermanos en Corinto nombrarían para juzgar a aquellos que son menos estimados por la iglesia?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pourquoi Paul a-t-il demandé aux frères de Corinthe de nommer pour juger ceux qui sont les moins estimés par l’Église?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this to your shame.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lo digo.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who are puffed up?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¿quiénes se envanecen?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qui est enflé d’orgueil?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some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Algunos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se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 μου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will Timothy do for the Corinthians as Paul teaches everywhere in every church?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hará Timoteo por los corintios como Pablo enseña en todas partes en cada iglesia?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que fera Timothée pour les Corinthiens comme Paul l’enseigne partout dans chaque église?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remind you of my ways in Christ,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os recordará mi proceder en Cristo,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rappellera quelles sont mes voies en Christ,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ὑμᾶς ἀναμνήσει τὰς ὁδούς μου τὰς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what are the 5 ways that the apostles are suffering to the present hour? (5 points)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¿cuáles son las 5 maneras en que los apóstoles están sufriendo hasta la hora actual? (5 puntos)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4:11, quelles sont les 5 manières dont les apôtres souffrent jusqu’à présent ? (5 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did Paul do to urge the Corinthians to imitate him?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hizo Pablo para instar a los corintios a imitarlo?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qu’a fait Paul pour inciter les Corinthiens à l’imiter?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I have sent Timothy to you,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esto mismo os he enviado a Timoteo,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cela je vous ai envoyé Timothée,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ἔπεμψα ὑμῖν Τιμόθεον,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say was not good?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dijo Pablo que no era bueno?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qui, selon Paul, n’était pas bon?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glorying is not good.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buena vuestra jactancia.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bien à tort que vous vous glorifiez.</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καλὸν τὸ καύχημα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es?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Qu'est-ce que c'est?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power.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poder.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puissance.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what did Paul consider to be a very small thing?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consideraba Pablo como algo muy pequeño?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qu’est-ce que Paul considère comme une très petite chose?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should be judged by you or by a human court.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el ser juzgado por vosotros o por tribunal humano.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jugé par vous, ou par un tribunal humain.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ὑφ’ ὑμῶν ἀνακριθῶ ἢ ὑπὸ ἀνθρωπίνης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for whom did Paul figuratively transfer these things to himself and Apollos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 sí mismo y a Apolos?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pour qui Paul a-t-il transféré ces choses au sens figuré à lui-même et à Apollos?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a vosotros,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appreniez</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both hunger and thirst, and we are poorly clothed, and beaten, and homeless.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hambre y tenemos sed, estamos desnudos, somos abofeteados y no tenemos lugar fijo donde vivir.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souffrons la faim, la soif, la nudité; nous sommes maltraités, errants çà et là;</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πεινῶμεν καὶ διψῶμεν καὶ γυμνιτεύομεν καὶ κολαφιζόμεθα καὶ ἀστατοῦμεν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the Corinthians responded to the sexual immorality that was among them by being puffed up instead of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los corintios respondieron a la inmoralidad sexual que había entre ellos envaneciéndose en lugar de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les Corinthiens ont répondu à l’immoralité sexuelle qui régnait parmi eux en s’enflés au lieu de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not rather mourned,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debierais más bien lamentarlo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pas été plutôt dans l'affliction,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μᾶλλον ἐπενθήσατε,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how might a person interact with others if one is puffed up?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¿cómo podría una persona interactuar con otras si está engreída?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comment une personne peut-elle interagir avec les autres si elle est enflée?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behalf of one against the other.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unos contra otros,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 l'un contre l'autre.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either receive a reward or suffer loss?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o sufrirá pérdida?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 ou subira une perte?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alguno que sobreedificó,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bâtie par quelqu'un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how many instructors in Christ might the Corinthians have?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¿cuántos instructores en Cristo podrían tener los corintios?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combien d’instructeurs en Christ les Corinthiens peuvent-ils avoir?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you might have ten thousand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tengáis diez mil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vous auriez dix mille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μυρίους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two specific groups are mention that are included in the world to which Paul saw the apostles had been made a spectacle.  What are these two groups?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se mencionan dos grupos específicos que están incluidos en el mundo ante el cual Pablo vio que los apóstoles habían sido hechos un espectáculo. ¿Cuáles son estos dos grupos?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deux groupes spécifiques sont mentionnés qui sont inclus dans le monde pour lequel Paul a vu que les apôtres étaient devenus un spectacle. Quels sont ces deux groupes?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