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words express Paul's confidence that God has displayed the apostles as men condemned to death?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palabras expresan la confianza de Pablo en que Dios ha mostrado a los apóstoles como hombres condenados a muerte?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quels mots expriment la confiance de Paul que Dieu a présenté les apôtres comme des hommes condamnés à mort?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thoughts of the wise,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pensamientos de los sabios,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les pensées des sages,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διαλογισμοὺς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what is an utter failure?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¿qué es un fracaso total?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qu’est-ce qu’un échec total?</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go to law against one another.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tengáis pleitos entre vosotros mismos.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d'avoir des procès les uns avec les autres.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κρίματα ἔχετε μεθ’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did paul ask the Corinthians if they did not know?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les preguntó Pablo a los corintios si no lo sabían?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qu’est-ce que Paul a demandé aux Corinthiens s’ils ne le savaient pas?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shall judge angels?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hemos de juzgar a los ángeles?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jugerons les anges?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ἀγγέλους κρινοῦμεν,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which matters should be judged before the Lord comes?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asuntos se deben juzgar antes de que venga el Señor?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quelles questions doivent être jugées avant que le Seigneur vienne?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judge nothing before the time,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juzguéis nada antes de tiempo,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ne jugez de rien avant le temps,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μὴ πρὸ καιροῦ τι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as though Paul were not coming to Corinth, some people are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como si Pablo no viniera a Corinto, ¿algunas personas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comme si Paul ne venait pas à Corinthe, certaines personnes sont quoi?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puffed up,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envanecidos,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enflés d'orgueil,</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ἐφυσιώθησάν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are defamed?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sean difamados?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sont diffamés?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think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según pienso,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ce me semble,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entreat.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respondemos con bondad;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parlons avec bonté;</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 about the fact that the saints will judge the world.  What did he ask?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sobre el hecho de que los santos juzgarán al mundo. ¿Qué preguntó?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s’interroge sur le fait que les saints jugeront le monde. Qu'a-t-il demandé?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refers to 3 ministers when he said for all things are yours. Name the  3 ministers?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se refiere a 3 ministros cuando dijo porque todo es vuestro. ¿Nombra a los 3 ministros?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fait référence à 3 ministres lorsqu’il dit que tout vous appartient. Nommez les 3 ministres?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Paul or Apollos or Cephas,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Pablo, Apolos o Cefas,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Paul, soit Apollos, soit Céphas,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Παῦλος εἴτε Ἀπολλῶς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do what with the person who had performed the immoral sexual act?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¿qué debían hacer con la persona que había realizado el acto sexual inmoral?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faire quoi avec la personne qui avait commis un acte sexuel immoral?</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deliver such a one to Satan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tal sea entregado a Satanás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tel homme soit livré à Satan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παραδοῦναι τὸν τοιοῦτον τῷ Σατανᾷ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the Corinthians responded to the sexual immorality that was among them by being puffed up instead of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los corintios respondieron a la inmoralidad sexual que había entre ellos envaneciéndose en lugar de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les Corinthiens ont répondu à l’immoralité sexuelle qui régnait parmi eux en s’enflés au lieu de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not rather mourned,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debierais más bien lamentarlo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pas été plutôt dans l'affliction,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μᾶλλον ἐπενθήσατε,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who was sacrificed for us?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¿quién fue sacrificado por nosotros?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qui a été sacrifié pour nous?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where does Paul teach about his ways in Christ? (2 points)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¿dónde enseña Pablo acerca de sus caminos en Cristo? (2 puntos)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où Paul enseigne-t-il ses voies en Christ ? (2 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Christ, our Passover,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nuestra Pascua, que es Cristo,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notre Pâque,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how many instructors in Christ might the Corinthians have?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¿cuántos instructores en Cristo podrían tener los corintios?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combien d’instructeurs en Christ les Corinthiens peuvent-ils avoir?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you might have ten thousand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tengáis diez mil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vous auriez dix mille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μυρίους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in Corinth brother went to law against brother with what category of person as the judge?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en Corinto el hermano demandaba al hermano ¿con qué categoría de persona era el juez?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6:6, à Corinthe, un frère a intenté une action en justice contre son frère, avec quelle catégorie de personne en tant que juge?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before unbelievers!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hace ante los incrédulos!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devant des infidèles!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ἐπὶ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happened to Christ, our Passover?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le pasó a Cristo, nuestra Pascua?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qu’est-il arrivé à Christ, notre Pâque?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sacrificed for us.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fue sacrificada por nosotros.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immolé.</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πάσχα ἡμῶν ἐτύθη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how had Paul already judged him who has so done this immoral sexual act?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¿cómo había juzgado ya Pablo al que había cometido este acto sexual inmoral?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comment Paul avait-il déjà jugé celui qui avait commis cet acte sexuel immoral?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indeed, as absent in body but present in spirit,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yo, como ausente en cuerpo pero presente en espíritu,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absent de corps, mais présent d'esprit,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μὲν γάρ, ἀπὼν τῷ σώματι παρὼν δὲ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reviled?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aunque sean injuriados?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injuriés?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teach everywhere in every church.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enseño en todas partes y en todas las iglesias.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manière dont j'enseigne partout dans toutes les Églises.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πανταχοῦ ἐν πάσῃ ἐκκλησίᾳ διδάσκω.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bless;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bendecimos;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bénissons;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Who should not boast in men?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¿Quién no debe gloriarse en los hombres?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qui ne devrait pas se vanter des hommes?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boast in men.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ninguno se gloríe en los hombres,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mette sa gloire dans des hommes;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μηδεὶς καυχάσθω ἐν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if there was someone what what attribute among them who would be able to judge between his brethren?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preguntó a los corintios si había alguien con qué atributo entre ellos que pudiera juzgar entre sus hermanos.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demandé aux Corinthiens s’il y avait parmi eux quelqu’un qui serait capable de juger entre ses frères?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 a wise man among you,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 sabio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homme sage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ask to indicate that he won't judge those who are not in the church?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hizo Pablo para indicar que no juzgará a los que no están en la iglesia?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posé pour indiquer qu’il ne jugera pas ceux qui ne sont pas dans l’Église?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have I to do with judging those also who are outside?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¿qué razón tendría yo para juzgar a los que están fuera?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Qu'ai-je, en effet, à juger ceux du dehors?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μοι τοὺς ἔξω κρίνειν;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When will  anyone suffer loss?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¿cuándo sufrirá alguien pérdida?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quand quelqu’un subira-t-il une perte?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is burned,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obra de alguno se quema,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de quelqu'un est consumée,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 κατακαήσεται,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rich?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ya eres rico?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riche?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what does the Lord do for Paul?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¿qué hace el Señor por Pablo?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que fait le Seigneur pour Paul?</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full!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estáis saciados,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rassasiés,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κεκορεσμένοι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did Paul hear about sexual immorality among the Corinthian church members? Be specific.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enteró Pablo acerca de la inmoralidad sexual entre los miembros de la iglesia de Corinto? Se específico.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Paul a-t-il entendu parler de l’immoralité sexuelle parmi les membres de l’église corinthienne ? Être spécifique.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actually reported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sabido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entend dire généralement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Ὅλως ἀκούεται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for whom did Paul figuratively transfer these things to himself and Apollos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 sí mismo y a Apolos?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pour qui Paul a-t-il transféré ces choses au sens figuré à lui-même et à Apollos?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a vosotros,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appreniez</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four words does Paul use at the beginning of this verse to emphasize that you are the temple of God?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cuatro palabras usa Pablo al comienzo de este versículo para enfatizar que eres templo de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quels quatre mots Paul utilise-t-il au début de ce verset pour souligner que vous êtes le temple de Dieu?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For  no other foundation can anyone lay than that which is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Porque nadie puede poner otro fundamento que el que es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car personne ne peut poser d’autre fondement que ce qui est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which is laid,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está puesto,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été posé,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what his readers to learn not to think beyond what is written?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pidió a sus lectores que aprendieran a no pensar más allá de lo que está escrito?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demandé à ses lecteurs d’apprendre à ne pas penser au-delà de ce qui est écrit?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judges me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me juzga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me juge,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ἀνακρίνων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none of you may be puffed up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por causa de uno os envanezcáis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de vous ne conçoive de l'orgueil</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εἷς ὑπὲρ τοῦ ἑνὸς φυσιοῦσθε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had Paul figuratively transferred to himself and Apollos.  Be specific.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lo que Pablo en sentido figurado había transferido a sí mismo y a Apolos. Se específico.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qu’est-ce que Paul avait transféré au sens figuré à lui-même et à Apollos. Être spécifique.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brethren,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hermanos,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à cause de vous, frères,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δέ,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to those who received something from God.  What question is asked?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 quienes recibieron algo de Dios. ¿Qué pregunta se hace?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à ceux qui ont reçu quelque chose de Dieu. Quelle question est posée?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boast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te glorías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te glorifies-tu,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the immoral sexual activity that was actually reported in Corinth was between which relatives?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¿entre qué parientes se produjo la actividad sexual inmoral que en realidad se informó en Corinto?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l’activité sexuelle immorale qui a été effectivement rapportée à Corinthe s’est déroulée entre quels parents?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has his father’s wife!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tal extremo que alguno tiene a la mujer de su padre.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 point que l'un de vous a la femme de son père.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γυναῖκά τινα τοῦ πατρὸς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words describe the number of fathers that the Corinthians have?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palabras describen el número de padres que tenían los corintios?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quels mots décrivent le nombre de pères qu’ont les Corinthiens?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do not have many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tendréis muchos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n'avez cependant pas plusieurs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πολλοὺς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who does God judge?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¿a quién juzga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qui Dieu juge-t-il?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let yourselves be cheated?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preferís dejaros engañar?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se pose en plus de dire pourquoi ne vous laissez-vous pas plutôt tromper?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are outside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fuera,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du dehors,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δὲ ἔξω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Qu'est-ce que c'est?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power.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poder.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puissance.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in what two ways was Timothy connected to Paul.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¿de qué dos maneras Timoteo estaba conectado con Pablo?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de quelles deux manières Timothée était-il lié à Paul?</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my beloved and faithful son in the Lord,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mi hijo amado y fiel en el Señor,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mon enfant bien-aimé et fidèle dans le Seigneur;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ἐστίν μου τέκνον ἀγαπητὸν καὶ πιστὸν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what is not in word but in power?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¿qué no es palabra sino poder?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qu’est-ce qui n’est pas en paroles mais en puissance?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is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reino de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will Timothy do for the Corinthians as Paul teaches everywhere in every church?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hará Timoteo por los corintios como Pablo enseña en todas partes en cada iglesia?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que fera Timothée pour les Corinthiens comme Paul l’enseigne partout dans chaque église?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remind you of my ways in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os recordará mi proceder en 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rappellera quelles sont mes voies en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ὑμᾶς ἀναμνήσει τὰς ὁδούς μου τὰς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What can anyone lay?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¿Qué puede poner cualquiera?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que peut-on poser?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accept wrong?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agravio?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souffrez-vous pas plutôt quelque injustice?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ἀδικεῖσθε;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other foundation can anyone lay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puede poner otro fundamento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peut poser un autre fondement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γὰρ ἄλλον οὐδεὶς δύναται θεῖναι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what did Paul say may happen in the day of the Lord Jesus if the Corinthians deliver the person who had performed the immoral sexual act to Satan for the destruction of the flesh?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¿qué dijo Pablo que podría suceder en el día del Señor Jesús si los corintios entregan a la persona que había realizado el acto sexual inmoral a Satanás para destrucción de la carne?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selon Paul, qu’est-ce qui pourrait arriver au jour du Seigneur Jésus si les Corinthiens livraient à Satan la personne qui avait commis un acte sexuel immoral pour la destruction de la chair?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his spirit may be saved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espíritu sea salvo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l'esprit soit sauvé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πνεῦμα σωθῇ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until what point in time are the apostles lacking many important things for living?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¿hasta qué momento les faltan a los apóstoles muchas cosas importantes para vivir?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4:11, jusqu’à quel moment les apôtres manquent-ils de nombreuses choses importantes pour vivre?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present hour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cette heure,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τῆς ἄρτι ὥρας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and Sosthenes say that the brethren in Corinth had done without them?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dijeron Pablo y Sóstenes que los hermanos de Corinto habían hecho sin ellos?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et Sosthène ont dit que les frères de Corinthe avaient fait sans eux?</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reigned as kings without us—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nosotros reináis.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nous vous avez commencé à régner.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ἡμῶν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what did Paul expect a wise man among the brethren in Corinth to be able to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¿qué esperaba Pablo que pudiera hacer un hombre sabio entre los hermanos de Corinto?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qu’est-ce que Paul attendait d’un homme sage parmi les frères de Corinthe qu’il soit capable de faire?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be able to judge between his brethren?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poder juzgar entre sus hermanos?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puisse prononcer entre ses frères.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δυνήσεται διακρῖναι ἀνὰ μέσον τοῦ ἀδελφοῦ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with their own hands?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con sus propias manos?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de leurs propres mains?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why is Paul writing these things?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¿por qué Pablo escribe estas cosas?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pourquoi Paul écrit-il ces choses?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labor,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fatigamos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fatiguons à travailler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κοπιῶμεν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dishonored, how are the brethren in Corinth?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la deshonra de los apóstoles, ¿cómo son los hermanos en Corinto?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déshonorés, comment vont les frères de Corinthe?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distinguished, but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sois honorables,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honorés,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ἔνδοξοι,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after?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después?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après?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if you had not received it?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hubieras recibido?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tu ne l'avais pas reçu?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λαβών;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warn you.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vous avertis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νουθετῶν·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with a rod or in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viniera con vara o en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avec une verge ou avec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in love and a spirit of gentleness?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espíritu de mansedumbre?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avec amour et dans un esprit de douceur?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ἐν ἀγάπῃ πνεύματί τε πραΰτητος;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said for all things are yours whether Paul or Apollos or Cephas or what else?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dijo porque todo es vuestro, ya sea Pablo, Apolos, Cefas o ¿qué más?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a dit que tout vous appartient, que ce soit Paul ou Apollos ou Céphas ou quoi d'autre?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the world or life or death,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el mundo, la vida o la muerte,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 monde, soit la vie, soit la mort,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Κηφᾶς εἴτε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stewards of the mysteries of God. What was the other thing?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eran administradores de los misterios de Dios. ¿Cuál fue la otra cosa?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l’intendant des mystères de Dieu. Quelle était l’autre chose?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servants of Christ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servidores de Cristo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serviteurs de Christ,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ὑπηρέτας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not with what three things?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¿no debemos celebrar la fiesta con qué tres cosas?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nous ne devrions pas célébrer la fête avec quelles trois choses?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old leaven, nor with the leaven of malice and wickedness,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la vieja levadura ni con la levadura de malicia y de maldad,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du vieux levain, non avec un levain de malice et de méchanceté,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ἐν ζύμῃ παλαιᾷ μηδὲ ἐν ζύμῃ κακίας καὶ πονηρίας,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about the power?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acerca del poder?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dit Paul à propos de la puissance?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know,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conoceré,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connaîtrai,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γνώσομαι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know the power.  He also said that he would not know something.  What was this that he would not know?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conocería el poder. También dijo que no sabría algo. ¿Qué era esto que él no sabría?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connaîtrait la puissance. Il a également dit qu'il ne saurait rien. Qu'est-ce qu'il ne savait pas?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word of those who are puffed up,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las palabras,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les paroles,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τὸν λόγον τῶν πεφυσιωμένων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something that you did not receive.  What was this thing?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algo que no se recibió. ¿Qué fue esto?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quelque chose que vous n’avez pas reçu. C'était quoi cette chose?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do you have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tienes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Qu'as-tu que tu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δὲ ἔχεις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Who Paul is referring to when talking about foundation already laid?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¿a quién se refiere Pablo cuando habla de cimientos ya puestos?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à qui Paul fait référence lorsqu’il parle des fondations déjà posées?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Jesus Christ.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Jesucristo.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savoir Jésus Christ.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to them with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él viniera a ellos ¿con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vers eux avec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rod,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con amor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une verge,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ῥάβδῳ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described a condition and then asked a question saying if that were true do you appoint those who are least esteemed by the church to judge? What condition did he describe?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describió una condición y luego hizo una pregunta diciendo que si eso fuera cierto, ¿nombras para juzgar a aquellos que son menos estimados por la iglesia? ¿Qué condición describió?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décrit une condition et a ensuite posé une question disant : si cela était vrai, désignez-vous pour juger ceux qui sont les moins estimés par l’Église ? Quelle condition a-t-il décrit?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you have judgments concerning things pertaining to this life,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tenéis pleitos sobre asuntos de esta vida,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donc vous avez des différends pour les choses de cette vie,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βιωτικὰ μὲν οὖν κριτήρια ἐὰν ἔχητε,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ask if the Corinthians did not know?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preguntó Pablo si los corintios no lo sabían?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que Paul a demandé si les Corinthiens ne le savaient pas?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endure?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soportan los apóstoles?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qu’endurent les apôtres?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persecuted,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persecución,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persécutés,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διωκόμενοι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if we will judge angles we should judge what even much more?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si juzgamos los ángulos, ¿qué debemos juzgar y mucho más?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si nous jugeons les angles, que devrions-nous juger encore plus?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things that pertain to this life?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de esta vida?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de cette vie?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Paul said let no one boast in men. For What are yours?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Pablo dijo que nadie se gloríe en los hombres. ¿Para cuáles son los tuyos?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Paul a dit que personne ne se vante des hommes. Pour Quels sont les vôtres?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things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what is a man supposed to do about Paul, Apollos, and Cephas in relation to the people who are servants of Christ and stewards of the mysteries of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¿qué se supone que debe hacer un hombre con Pablo, Apolos y Cefas en relación con el pueblo que es siervo de Cristo y mayordomo de los misterios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 qu’est-ce qu’un homme est censé faire à propos de Paul, Apollos et Céphas par rapport aux personnes qui sont des serviteurs du Christ et des intendants des mystères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consider us,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consideren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qu'on nous regarde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ἡμᾶς λογιζέσθω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wise in Christ, how are the apostles?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que eran sabios en Cristo, ¿cómo son los apóstoles?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sages en Christ, comment sont les apôtres?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fools for Christ’s sake, but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somos insensatos por causa de Cristo,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fous à cause de Christ;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μωροὶ διὰ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little leaven leavens the whole lump?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un poco de levadura fermenta toda la masa?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peu de levain fait lever toute la pâte?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μικρὰ ζύμη ὅλον τὸ φύραμα ζυμοῖ;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Paul talked about a  foundation built with what 6 things?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Pablo habló de un fundamento construido ¿con qué 6 cosas?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Paul a parlé d’une fondation construite avec quelles 6 choses?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gold, silver, precious stones, wood, hay, straw,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oro, plata y piedras preciosas, o con madera, heno y hojarasca,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de l'or, de l'argent, des pierres précieuses, du bois, du foin, du chaume,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χρυσόν, ἄργυρον, λίθους τιμίους, ξύλα, χόρτον, καλάμην,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not?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no es?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Quelle est cette chose qui n’est pas?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consiste en palabras,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consiste pas en paroles,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ἐν λόγῳ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To whom do all things belong?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¿A quién pertenecen todas las cosas?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à qui appartiennent toutes choses?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yours: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vuestro: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vous,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happens to those who are outside?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les pasa a los que están afuera?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qu’arrive-t-il à ceux qui sont dehors?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judges.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juzgará.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juge.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become a fool?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¿por qué se hará necio?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pourquoi devrait-il devenir insensé?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become wise.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llegará a ser verdaderamente sabio.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devenir sage.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σοφός,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or even eat with anyone named a brother who does what 6 things?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comer con alguien llamado hermano que hace qué 6 cosas?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tenir compagnie ni même manger avec quelqu’un nommé frère qui fait quelles 6 choses?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by what means is Paul now communicating that we should not keep company with anyone named a brother who is is covetous?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¿por qué medios está comunicando Pablo ahora que no debemos andar con nadie que se llame hermano y sea codicioso?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5:11, par quel moyen Paul communique-t-il maintenant que nous ne devrions pas avoir compagnie à quelqu’un qui se nomme frère et qui est cupide?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 have written to you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os escribí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ce que je vous ai écrit,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ἔγραψα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Paul is writing that we should not do something with a certain category if person who is sexually immoral, or covetous, or an idolater, or a reviler, or a drunkard, or an extortioner?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Pablo está escribiendo que no debemos hacer algo con cierta categoría si somos una persona sexualmente inmoral, o avara, o idólatra, o injuriosa, o borracha, o ladrona.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Paul écrit que nous ne devrions pas faire quelque chose avec une certaine catégorie de personnes qui sont sexuellement immorales, ou cupides, ou idolâtres, ou outrageuses, ou ivrognes, ou extorqueurs?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with anyone named a brother,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juntéis con ninguno que, llamándose hermano,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ne pas avoir des relations avec quelqu'un qui, se nommant frère,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 ἐάν τις ἀδελφὸς ὀνομαζόμενος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What are 2 specifics things that Paul said are all yours?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¿cuáles son dos cosas específicas que Pablo dijo que son todas tuyas?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quelles sont les deux choses spécifiques qui, selon Paul, sont toutes à vous?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things present or things to come—all are yours.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lo presente o lo por venir. Todo es vuestro,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les choses présentes, soit les choses à venir.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ζωὴ εἴτε θάνατος εἴτε ἐνεστῶτα εἴτε μέλλοντα,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two specific groups are mention that are included in the world to which Paul saw the apostles had been made a spectacle.  What are these two groups?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se mencionan dos grupos específicos que están incluidos en el mundo ante el cual Pablo vio que los apóstoles habían sido hechos un espectáculo. ¿Cuáles son estos dos grupos?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deux groupes spécifiques sont mentionnés qui sont inclus dans le monde pour lequel Paul a vu que les apôtres étaient devenus un spectacle. Quels sont ces deux groupes?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angels and to men.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ángeles y para los hombres!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anges et aux hommes.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ἀγγέλοις καὶ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having a matter against another, would you to what to go to law before the unrighteous?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teniendo un asunto contra otro, ¿a qué acudirías a la ley ante los injustos?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 si vous avez un litige contre un autre, pourquoi devriez-vous vous adresser à la justice devant les injustes?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Dare any of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atreve alguno de vosotros,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de vous,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Τολμᾷ 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sexually immoral, or covetous, or an idolater, or a reviler, or a drunkard, or an extortioner—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fornicario, avaro, idólatra, maldiciente, borracho o ladrón;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impudique, ou cupide, ou idolâtre, ou outrageux, ou ivrogne, ou ravisseur,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ᾖ πόρνος ἢ πλεονέκτης ἢ εἰδωλολάτρης ἢ λοίδορος ἢ μέθυσος ἢ ἅρπαξ,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is Paul doing that is not intended to shame the Corinthians?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no está haciendo Pablo para avergonzar a los corintios?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fait Paul qui ne vise pas à faire honte aux Corinthiens?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write these things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escribo esto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j'écris ces choses;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γράφω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If anyone builds on this foundation with gold, silver, precious stone, wood, hay, and straw, What will become clear?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si alguno sobre este fundamento edifica con oro, plata, piedras preciosas, madera, heno y paja, ¿qué se aclarará?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si quelqu’un bâtit sur ce fondement avec de l’or, de l’argent, des pierres précieuses, du bois, du foin et de la paille, qu’est-ce qui deviendra clair?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one’s work will become clear;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 hará manifiesta,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l'oeuvre de chacun sera manifestée;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ἑκάστου τὸ ἔργον φανερὸν γενήσεται,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how does Paul describe the situation in which a brother goes to law against another brother?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¿cómo describe Pablo la situación en la que un hermano demanda a otro hermano?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comment Paul décrit-il la situation dans laquelle un frère intente une action en justice contre un autre frère?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therefore, it is already an utter failure for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ya es una falta en vosotros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déjà certes un défaut chez vous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μὲν οὖν ὅλως ἥττημα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with or even do what other thing with any anyone named a brother who is sexually immoral, or covetous, or an idolater, or a reviler, or a drunkard, or an extortioner?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hacer qué otra cosa con cualquiera que se llame hermano, que sea sexualmente inmoral, o avaro, o idólatra, o calumniador, o borracho, o ladrón?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fréquenter ou même faire quoi d’autre avec quelqu’un nommé frère qui est sexuellement immoral, ou cupide, ou idolâtre, ou injurieux, ou ivrogne, ou extorqueur?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to eat with such a person.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tal ni aun comáis,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même manger avec un tel homme.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τοιούτῳ μηδὲ συνεσθίειν.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deliver the person who had performed the immoral sexual act to Satan for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debían entregar a Satanás a la persona que había realizado el acto sexual inmoral, ¿para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livrer à Satan la personne qui a commis un acte sexuel immoral?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destruction of the flesh,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destrucción de la carne,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destruction de la chair,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ὄλεθρον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in what way do the apostles labor?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¿de qué manera trabajan los apóstoles?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de quelle manière travaillent les apôtres?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did Paul do to urge the Corinthians to imitate him?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hizo Pablo para instar a los corintios a imitarlo?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qu’a fait Paul pour inciter les Corinthiens à l’imiter?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I have sent Timothy to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esto mismo os he enviado a Timoteo,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cela je vous ai envoyé Timothée,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ἔπεμψα ὑμῖν Τιμόθεον,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who does Paul say judges him?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¿quién dice Pablo que lo juzga?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qui, selon Paul, le juge?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Señor.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Seigneur.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should you do that you may be a new lump?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debes hacer para ser una nueva masa?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devez-vous faire pour devenir une nouvelle masse?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purge out the old leaven,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Limpiaos, pues, de la vieja levadura,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disparaître le vieux levain,</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ἐκκαθάρατε τὴν παλαιὰν ζύμην,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How each one's work will be revealed?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¿Cómo se revelará la obra de cada uno?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comment l'œuvre de chacun sera-t-elle révélée?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it will be revealed by fire;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el fuego será revelada.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se révèlera dans le feu,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πυρὶ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In the sight of God, what is the wisdom of this world?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¿Cuál es la sabiduría de este mundo delante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Aux yeux de Dieu, quelle est la sagesse de ce monde?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wisdom of this world is foolishness with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 este mundo es insensatez ante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sagesse de ce monde est une folie devant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σοφία τοῦ κόσμου τούτου μωρία παρὰ τῷ θεῷ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working with our own hands.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trabajando con nuestras propias manos;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nos propres mains;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ἐργαζόμενοι ταῖς ἰδίαις χερσίν·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are you truly?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eres realmente?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qu’êtes-vous vraiment?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truly are unleavened.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sois, sin levadura,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sans levain,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ἐστε ἄζυμοι.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where and not before the saints?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ir a donde y no delante de los santos?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une affaire contre un autre, aller où que ce soit et non devant les saints?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 to law before the unrighteous,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llevar el asunto ante los injustos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ose-t-il plaider devant les injustes,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κρίνεσθαι ἐπὶ τῶν ἀδίκων,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do something with a rod or in love. What was this something?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hiciera algo con vara o con amor. ¿Qué fue ese algo?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fasse quelque chose avec une verge ou avec amour. Qu'est-ce que c'était que ce quelque chose?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come to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con vara,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j'aille chez vous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ἔλθω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