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How are the dead raised up?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¿Cómo resucitarán los muertos?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quelle question certains poseront-ils en plus de demander quelque chose comme : Comment les morts sont-ils ressuscités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what body do they come?”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qué cuerpo vendrán?»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quel corps reviennent-ils?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ποίῳ δὲ σώματι ἔρχονται;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