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what is God not an author of?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¿de qué no es autor Dios?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:33, de quoi Dieu n’est-il pas l’auteur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decently and in order.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decentemente y con orden.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bienséance et avec ordre.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εὐσχημόνως καὶ κατὰ τάξιν γινέσθω.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14:31, why did Paul want those who would prophesy to do it one by one? (2 points)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14:31, ¿por qué quería Pablo que los que profetizaran lo hicieran uno por uno? (2 puntos)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:31, pourquoi Paul voulait-il que ceux qui prophétisaient le fassent un par un ? (2 points)</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all may learn and all may be encouraged.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todos aprendan y todos sean exhortados.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tous soient instruits et que tous soient exhortés.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πάντες μανθάνωσιν καὶ πάντες παρακαλῶνται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14:30, the first should keep silent if what happens?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14:30 los primeros deben guardar silencio si ¿qué sucede?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:30, le premier doit garder le silence si que se passe-t-il ?</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anything is revealed to another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algo le es revelado a otro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un autre qui est assis a une révélation,</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ἄλλῳ ἀποκαλυφθῇ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Christ died for our sins according to what?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¿Cristo murió por nuestros pecados según qué?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 Christ est mort pour nos péchés, selon quoi ?</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Scriptures,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las Escrituras;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les Écritures;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τὰς γραφάς,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15:29, what question is asked about those who are baptized for the dead if the dead do not rise at all?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15:29, ¿qué pregunta se hace acerca de los que son bautizados por los muertos si los muertos no resucitan en absoluto?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:29, quelle question est posée à propos de ceux qui sont baptisés pour les morts si les morts ne ressuscitent pas du tout ?</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what will they do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otro modo, ¿qué harán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que feraient ceux</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τί ποιήσουσιν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15:12, what is preached about Christ that is in contradiction with saying that there is no resurrection of the dead?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15:12, ¿qué se predica acerca de Cristo que esté en contradicción con decir que no hay resurrección de los muertos?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12, qu’est-ce qui est prêché au sujet du Christ qui est en contradiction avec l’affirmation qu’il n’y a pas de résurrection des morts ?</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the author of confusion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Dios de confusión,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un Dieu de désordre,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ἀκαταστασίας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has been raised from the dead,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resucitó de los muertos,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ressuscité des morts,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ἐκ νεκρῶν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which things should a person who thinks himself to be a prophet acknowledge are commandments of the Lord?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cosas debe reconocer como mandamientos del Señor una persona que se cree profeta?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quelles choses une personne qui se considère comme prophète devrait-elle reconnaître comme étant des commandements du Seigneur ?</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things which I write to you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 que os escribo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 que je vous écris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ἃ γράφω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15:13, if there is no resurrection of the dead, what would also not be true?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15:13, si no hay resurrección de los muertos, ¿qué tampoco sería cierto?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:13, s’il n’y avait pas de résurrection des morts, qu’est-ce qui ne serait pas vrai non plus ?</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Christ is not risen.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tampoco Cristo resucitó.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non plus n'est pas ressuscité.</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Χριστὸς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15:11, what words describe who preached resulting in the belief of the brethren in Corinth?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15:11, ¿qué palabras describen quién predicó, lo que resultó en la creencia de los hermanos en Corinto?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11, quels mots décrivent qui a prêché, ce qui a suscité la croyance des frères de Corinthe ?</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whether it was I or they,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yo o sean ellos,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que ce soit moi, que ce soient eux,</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οὖν ἐγὼ εἴτε ἐκεῖνοι,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15:12, since Christ is preached that He has been raised from the dead, what question is asked about the resurrection of the dead?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15:12, puesto que se predica que Cristo ha resucitado de entre los muertos, ¿qué pregunta se hace acerca de la resurrección de los muertos?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12, puisque l’on prêche que Christ est ressuscité des morts, quelle question est posée au sujet de la résurrection des morts ?</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do some among you say that there is no resurrection of the dead?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dicen algunos entre vosotros que no hay resurrección de muertos?,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quelques-uns parmi vous disent-ils qu'il n'y a point de résurrection des morts?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λέγουσιν ἐν ὑμῖν τινες ὅτι ἀνάστασις νεκρῶν οὐκ ἔστιν;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Paul asked what advantage would it be to him if in the manner of men he had done something.  What was this something?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Pablo preguntó qué provecho le tendría si hubiera hecho algo a la manera de los hombres. ¿Qué fue ese algo?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Paul a demandé quel avantage cela lui serait s’il avait fait quelque chose à la manière des hommes. Qu'est-ce que c'était que ce quelque chose ?</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15:29, what will they do who are baptized for the dead of what is true?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15:29 ¿qué harán los que se bautizan por los muertos de lo que es verdad?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:29, que feront ceux qui sont baptisés pour les morts de ce qui est vrai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fought with beasts at Ephesus,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batallé en Éfeso contra fieras,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combattu contre les bêtes à Éphèse,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ἐθηριομάχησα ἐν Ἐφέσῳ,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15:15, if it were true that the dead won't rise, what would have God not done?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15:15, si fuera cierto que los muertos no resucitarán, ¿qué no habría hecho Dios?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:15, s’il était vrai que les morts ne ressusciteraient pas, qu’est-ce que Dieu n’aurait pas fait ?</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 He did not raise up—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cual no resucitó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qu'il ne l'aurait pas ressuscité,</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οὐκ ἤγειρεν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why are your women to keep silent in the churches?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¿por qué vuestras mujeres deben guardar silencio en las iglesias?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pourquoi vos femmes doivent-elles garder le silence dans les églises ?</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are not permitted to speak;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les es permitido hablar,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ne leur est pas permis d'y parler;</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ἐπιτρέπεται αὐταῖς λαλεῖν·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14:36, a question is asked to help listeners realize that God's word reaches many people.  What question is asked?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14:36, se hace una pregunta para ayudar a los oyentes a darse cuenta de que la palabra de Dios llega a muchas personas. ¿Qué pregunta se hace?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:36, une question est posée pour aider les auditeurs à réaliser que la parole de Dieu atteint de nombreuses personnes. Quelle question est posée ?</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was it you only that it reached?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sólo a vosotros ha llegado?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est-ce à vous seuls qu'elle est parvenue?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εἰς ὑμᾶς μόνους κατήντησεν;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where are your women to keep silent?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¿dónde deben guardar silencio tus mujeres?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où vos femmes doivent-elles se taire ?</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churches,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las congregaciones,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les assemblées,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ταῖς ἐκκλησίαις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by whom was Christ seen after the twelve?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¿quién apareció a Cristo después de los doce?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:6, par qui Christ a-t-il été vu après les douze ?</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dead do not rise at all?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de ninguna manera los muertos resucitan?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morts ne ressuscitent absolument pas,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ὅλως νεκροὶ οὐκ ἐγείρονται,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was seen by over five hundred brethren at once,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apareció a más de quinientos hermanos a la vez,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apparu à plus de cinq cents frères à la fois,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ὤφθη ἐπάνω πεντακοσίοις ἀδελφοῖς ἐφάπαξ,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15:14, our preaching would be empty if what were true?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15:14, nuestra predicación sería vacía si ¿qué fuera verdad?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14, notre prédication serait vide de sens si qu’était vrai ?</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Christ is not risen,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Cristo no resucitó,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Christ n'est pas ressuscité,</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Χριστὸς οὐκ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15:20, But now Christ is risen from the dead.  Of those who have fallen asleep, he became what?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15:20, Pero ahora Cristo ha resucitado de entre los muertos. De los que se han quedado dormidos, ¿en qué se convirtió él?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:20, « Mais maintenant, Christ est ressuscité des morts. De ceux qui se sont endormis, il est devenu quoi ?</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has become the firstfruits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primicias de los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les prémices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ἀπαρχὴ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15:30, in what situation did Paul and Barnabas find themselves in every hour?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15:30, ¿en qué situación se encontraban Pablo y Bernabé a cada hora?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:30, dans quelle situation Paul et Barnabas se trouvaient-ils à chaque heure ?</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why do we stand in jeopardy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qué nosotros nos exponemos a peligros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pourquoi sommes-nous à</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καὶ ἡμεῖς κινδυνεύομεν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15:35, what question will some say in addition to asking something like, With what body are the dead raised?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15:35, ¿qué pregunta dirán algunos además de algo como: ¿Con qué cuerpo resucitan los muertos?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:35, quelle question certains poseront-ils en plus de demander quelque chose comme : Avec quel corps les morts ressuscitent-ils ?</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are the dead raised up?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resucitarán los muertos?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les morts ressuscitent-ils,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ἐγείρονται οἱ νεκροί,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15:25, how long must He reign?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15:25, ¿cuánto tiempo debe reinar?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145 :25, combien de temps doit-il régner ?</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15:8, when did Paul see Christ?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15:8, ¿cuándo vio Pablo a Cristo?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:8, quand Paul a-t-il vu Christ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till He has put all enemies under His feet.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que haya puesto a todos sus enemigos debajo de sus pies.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qu'il ait mis tous les ennemis sous ses pieds.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οὗ θῇ πάντας τοὺς ἐχθροὺς ὑπὸ τοὺς πόδας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14:39, how should we feel about prophesying?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14:39, ¿cómo deberíamos sentirnos al profetizar?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:39, que devrions-nous penser du fait de prophétiser ?</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brethren, desire earnestly to prophesy,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procurad profetizar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frères, aspirez au don de prophétie,</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ἀδελφοί μου, ζηλοῦτε τὸ προφητεύειν,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what is God an author of?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¿de qué es autor Dios?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:33, de quoi Dieu est-il l’auteur ?</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of peace,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de paz.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de paix.</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εἰρήνης),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15:27, what will be under His feet?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15:27, ¿qué habrá bajo Sus pies?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:27, qu’y aura-t-il sous ses pieds ?</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has put all things under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todas las cosas las sujetó debajo de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en effet, a tout mis sous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γὰρ ὑπέταξεν ὑπὸ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14:31, how can everyone learn and be encouraged from the prophesying?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14:31, ¿cómo puede cada uno aprender y animarse al profetizar?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:31, comment chacun peut-il apprendre et être encouragé par les prophéties ?</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one by one,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por uno,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successivement,</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δύνασθε γὰρ καθ’ ἕνα πάντες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15:34, what is spoken to the shame of the Corinthian brethren?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13:34, ¿qué se dice para vergüenza de los hermanos corintios?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:34, que dit-on pour la honte des frères corinthiens ?</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last of all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último,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eux tous,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ἔσχατον δὲ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some do not have the knowledge of God.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algunos no conocen a Dios.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quelques-uns ne connaissent pas Dieu,</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ἀγνωσίαν γὰρ θεοῦ τινες ἔχουσιν·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14:35, why should women who want to learn something ask their own husbands at home?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14:35, ¿por qué las mujeres que quieren aprender algo deberían preguntarle a sus propios maridos en casa?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:35, pourquoi les femmes qui veulent apprendre quelque chose devraient-elles demander à leur propre mari à la maison ?</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shameful for women to speak in church.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 indecoroso que una mujer hable en la congregación.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est malséant à une femme de parler dans l'Église.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αἰσχρὸν γάρ ἐστιν γυναικὶ λαλεῖν ἐν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15:9, with what two statements did Paul describe how he compared to the other apostles?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15:9, ¿con qué dos declaraciones describió Pablo cómo se comparaba con los otros apóstoles?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:9, par quelles deux déclarations Paul décrit-il sa comparaison avec les autres apôtres ?</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the least of the apostles, who am not worthy to be called an apostle,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soy el más pequeño de los apóstoles, y no soy digno de ser llamado apóstol,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suis le moindre des apôtres, je ne suis pas digne d'être appelé apôtre,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γάρ εἰμι ὁ ἐλάχιστος τῶν ἀποστόλων, ὃς οὐκ εἰμὶ ἱκανὸς καλεῖσθαι ἀπόστολος,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15:34, what did Paul say about stating that some do not have the knowledge of God?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15:34, ¿qué dijo Pablo acerca de afirmar que algunos no tienen el conocimiento de Dios?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:34, que dit Paul en déclarant que certains n’ont pas la connaissance de Dieu ?</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speak this to your shame.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vergüenza vuestra lo digo.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le dis à votre honte.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ἐντροπὴν ὑμῖν λαλῶ.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15:34, what are we told to do instead of sin?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15:34, ¿qué se nos dice que hagamos en lugar de pecar?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:34, que nous dit-on de faire à la place du péché ?</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Awake to righteousness,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Velad debidamente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Revenez à vous-mêmes, comme il est convenable,</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ἐκνήψατε δικαίως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15:14, if Christ were not risen, what would be empty in addition to your faith?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15:14, si Cristo no hubiera resucitado, ¿qué sería vacío además de tu fe?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14, si Christ n’était pas ressuscité, qu’est-ce qui serait vide en plus de votre foi ?</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15:7, who saw Christ after the five hundred?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15:7, ¿quién vio a Cristo después de los quinientos?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:7, qui a vu Christ après les cinq cents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our preaching is empty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vana es entonces nuestra predicación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notre prédication est donc vaine,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κενὸν ἄρα τὸ κήρυγμα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how many of the 500 brethren who saw Christ alive at once were still alive at the time this verse was written?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¿cuántos de los 500 hermanos que vieron a Cristo vivo de inmediato todavía estaban vivos en el momento en que se escribió este versículo?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:6, combien des 500 frères qui ont vu Christ vivant à la fois étaient encore en vie au moment où ce verset a été écrit ?</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whom the greater part remain to the present,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cuales muchos viven aún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dont la plupart sont encore vivants,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 ὧν οἱ πλείονες μένουσιν ἕως ἄρτι,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14:29, when prophets are permitted to speak what should the others do?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14:29, cuando a los profetas se les permite hablar, ¿qué deben hacer los demás?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:29, lorsque les prophètes sont autorisés à parler, que doivent faire les autres ?</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let the others judge.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demás juzguen lo que ellos dicen.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les autres jugent;</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ἄλλοι διακρινέτωσαν·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14:40, what should be done decently and in order?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14:40, ¿qué se debe hacer decentemente y con orden?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:40, que faut-il faire décemment et avec ordre ?</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all things be done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hágase todo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tout se fasse</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15:25, what must happen until He has put all enemies under His feet?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15:25, ¿qué debe suceder hasta que haya puesto a todos los enemigos bajo sus pies?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:25, que doit-il se passer jusqu’à ce qu’Il ait mis tous les ennemis sous Ses pieds ?</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must reign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Preciso es que él reine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faut qu'il règne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δεῖ γὰρ αὐτὸν βασιλεύειν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your women are not permitted to speak but what are they to be?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a tus mujeres no se les permite hablar, pero ¿qué deben ser?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:34, vos femmes n’ont pas le droit de parler, mais que doivent-elles être ?</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After that He was seen by James,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Después apareció a Jacobo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Ensuite, il est apparu à Jacques,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 ὤφθη Ἰακώβῳ,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they are to be submissive,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deben estar sujetas,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qu'elles soient soumises,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ὑποτασσέσθωσαν,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 what does the writer do concerning the gospel which he preached to the readers?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 ¿qué hace el escritor con respecto al evangelio que predicó a los lectores?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 que fait l’écrivain concernant l’évangile qu’il a prêché aux lecteurs ?</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brethren, I declare to you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Además os declaro, hermanos,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rappelle, frères,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Γνωρίζω δὲ ὑμῖν,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15:14, if Christ were not risen, what would be empty in addition to our preaching?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15:14, si Cristo no hubiera resucitado, ¿qué habría de vacío además de nuestra predicación?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14, si Christ n’était pas ressuscité, qu’est-ce qui serait vide en plus de notre prédication ?</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your faith is also empty.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vana es también vuestra fe.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votre foi aussi est vaine.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κενὴ καὶ ἡ πίστις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Paul stated that if a particular statement were true it would seem to be appropriate to say something like, Let us eat and drink, for tomorrow we die.  What particular statement did he make?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Pablo declaró que si una afirmación en particular fuera cierta, parecería apropiado decir algo como: comamos y bebamos, que mañana moriremos. ¿Qué declaración en particular hizo?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Paul a déclaré que si une déclaration particulière était vraie, il semblerait approprié de dire quelque chose comme : Mangeons et buvons, car demain nous mourrons. Quelle déclaration particulière a-t-il faite ?</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dead do not rise,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los muertos no resucitan,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morts ne ressuscitent pas,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νεκροὶ οὐκ ἐγείρονται,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15:31, by what did Paul affirmed that he died daily?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15:31, ¿por qué afirmó Pablo que moría diariamente?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:31, par quoi Paul affirme-t-il qu’il mourait quotidiennement ?</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boasting in you which I have in Christ Jesus our Lord,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gloria que de vosotros tengo en nuestro Señor Jesucristo,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gloire dont vous êtes pour moi le sujet, en Jésus Christ notre Seigneur.</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ὑμετέραν καύχησιν, ἣν ἔχω ἐν Χριστῷ Ἰησοῦ τῷ κυρίῳ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15:16, If the dead do not rise than what is true?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15:16, si los muertos no resucitan, ¿qué es verdad?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:16, si les morts ne ressuscitent pas, qu’est-ce qui est vrai ?</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 when did Christ rise again?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 ¿cuándo resucitó Cristo?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 quand Christ est-il ressuscité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Christ is not risen.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tampoco Cristo resucitó;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non plus n'est pas ressuscité.</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Χριστὸς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what did Paul say about God's grace toward him in the context that he labored more abundantly than the other apostles?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¿qué dijo Pablo acerca de la gracia de Dios hacia él en el contexto de que trabajó más abundantemente que los otros apóstoles?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que dit Paul à propos de la grâce de Dieu envers lui dans le contexte du fait qu'il a travaillé plus abondamment que les autres apôtres ?</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His grace toward me was not in vain;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su gracia no ha sido en vano para conmigo,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sa grâce envers moi n'a pas été vaine;</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χάρις αὐτοῦ ἡ εἰς ἐμὲ οὐ κενὴ ἐγενήθη,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14:35, women should ask their own husbands at home if what is true?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14:35, las mujeres deben preguntar en casa a sus propios maridos si ¿qué es verdad?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35, les femmes devraient demander à leur propre mari à la maison si ce qui est vrai ?</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they want to learn something,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quieren aprender algo,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elles veulent s'instruire sur quelque chose,</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 μαθεῖν θέλουσιν,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third day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tercer día,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troisième jour,</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ἡμέρᾳ τῇ τρίτῃ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how many of the 500 brethren who saw Christ had died when this verse was written?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¿cuántos de los 500 hermanos que vieron a Cristo habían muerto cuando se escribió este versículo?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:6, combien des 500 frères qui ont vu Christ étaient morts au moment où ce verset a été écrit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some have fallen asleep.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otros ya han muerto.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dont quelques-uns sont morts.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τινὲς δὲ ἐκοιμήθησαν·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15:22, what statement contrasts with saying that in Christ all shall be made alive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15:22, ¿qué declaración contrasta con decir que en Cristo todos serán vivificados?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22, quelle déclaration contraste avec le fait de dire qu’en Christ tous reviendront à la vie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in Adam all die,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como en Adán todos mueren,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 tous meurent en Adam,</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γὰρ ἐν τῷ Ἀδὰμ πάντες ἀποθνῄσκουσιν,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14:38, what should be done for anyone who is ignorant?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14:38, ¿qué se debe hacer con el ignorante?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:38, que doit-on faire pour quiconque est ignorant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be ignorant.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 ignore.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l'ignore.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ἀγνοεῖται.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what will He put all things under Him?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¿a qué someterá todas las cosas?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:28, que va-t-il lui soumettre toutes choses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God may be all in all.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Dios sea todo en todos.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Dieu soit tout en tous.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ᾖ ὁ θεὸς πάντα ἐν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15:29, when trying to convince the Corinthian brethren to believe in a resurrection but who know people who don't believe in it, what question does he ask about the baptismal practices of those other people?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15:29, al tratar de convencer a los hermanos corintios de que crean en una resurrección pero conocen a personas que no creen en ella, ¿qué pregunta hace sobre las prácticas bautismales de esas otras personas?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29, lorsqu'il essaie de convaincre les frères corinthiens de croire en une résurrection mais qui connaissent des gens qui n'y croient pas, quelle question pose-t-il sur les pratiques de baptême de ces autres personnes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then are they baptized for the dead?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pues, se bautizan por los muertos?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se font-ils baptiser pour eux?</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καὶ βαπτίζονται ὑπὲρ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15:9, why did Paul not consider himself worthy to be called an apostle?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15:9, ¿por qué Pablo no se consideraba digno de ser llamado apóstol?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:9, pourquoi Paul ne se considérait-il pas digne d’être appelé apôtre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 persecuted the church of God.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perseguí a la iglesia de Dios.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j'ai persécuté l'Église de Dieu.</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διότι ἐδίωξα τὴν ἐκκλησίαν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when will the Son Himself also be subject to Him?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¿cuándo también el Hijo mismo se sujetará a Él?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:28, quand le Fils lui-même lui sera-t-il également soumis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when all things are made subject to Him,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luego que todas las cosas le estén sujetas,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lorsque toutes choses lui auront été soumises,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δὲ ὑποταγῇ αὐτῷ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 what does Paul declare to the brethren in Corinth? provide 3 descriptions of this. (3 points)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 ¿qué declara Pablo a los hermanos de Corinto? proporcione 3 descripciones de esto. (3 puntos)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 que déclare Paul aux frères de Corinthe ? fournissez 3 descriptions à ce sujet. (3points)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gospel which I preached to you, which also you received and in which you stand,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evangelio que os he predicado, el cual también recibisteis, en el cual también perseveráis;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l'Évangile que je vous ai annoncé, que vous avez reçu, dans lequel vous avez persévéré,</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εὐαγγέλιον ὃ εὐηγγελισάμην ὑμῖν, ὃ καὶ παρελάβετε, ἐν ᾧ καὶ ἑστήκατε,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15:26, what is the last enemy that will be destroyed?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15:26, ¿cuál es el último enemigo que será destruido?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:26, quel est le dernier ennemi qui sera détruit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death.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la muerte,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la mort.</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14:29, how many prophets should be permitted to speak?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14:29, ¿a cuántos profetas se les debería permitir hablar?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:29, combien de prophètes devraient être autorisés à parler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two or three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dos o tres,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deux ou trois parlent,</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δὲ δύο ἢ τρεῖς λαλείτωσαν,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15:21, by Man came the resurrection of the dead because what happened?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15:21, por el Hombre vino la resurrección de los muertos porque ¿qué pasó?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:21, c’est par l’homme que la résurrection des morts est venue. Que s’est-il passé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what should a person who thinks himself to be a prophet do about the idea that the things written in these verses are commandments of the Lord?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debe hacer una persona que se cree profeta ante la idea de que las cosas escritas en esos versículos son mandamientos del Señor?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 devrait faire une personne qui se considère comme un prophète face à l’idée que les choses écrites dans ces versets sont des commandements du Seigneur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acknowledge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reconozca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reconnaisse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ἐπιγινωσκέτω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14:32, what do the spirits of the prophets do in comparison to the prophets?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14:32, ¿qué hacen los espíritus de los profetas en comparación con los profetas?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:32, que font les esprits des prophètes par rapport aux prophètes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subject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están sujetos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soumis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ὑποτάσσεται,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15:8, Christ being seen by Paul last of all was described with what words?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15:8, ¿con qué palabras se describió a Cristo siendo visto por Pablo en último lugar?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8, avec quels mots le Christ vu par Paul a-t-il été décrit en dernier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by one born out of due time.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 un abortivo,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à l'avorton;</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ὡσπερεὶ τῷ ἐκτρώματι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where was the grace of God as Paul labored?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¿dónde estaba la gracia de Dios mientras Pablo trabajaba?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où était la grâce de Dieu pendant que Paul travaillait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was with me.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 conmigo.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avec moi.</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σὺν ἐμοί.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14:29, while the other judge, what should two or three of what type of people be permitted to present?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14:29, mientras el otro juzga, ¿qué se les debe permitir presentar a dos o tres de qué tipo de personas?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:29, pendant que l’autre juge, que devraient être autorisés à présenter deux ou trois personnes de quel type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prophets speak,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Asimismo, los profetas hablen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est des prophètes,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προφῆται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since by man came death,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cuanto la muerte entró por un hombre,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puisque la mort est venue par un homme,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ἐπειδὴ γὰρ δι’ ἀνθρώπου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15:29, a question is asked about what people who practice a specific ritual will do if the dead do not rise at all. What ritual do they practice?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15:29, se hace una pregunta sobre qué harán las personas que practican un ritual específico si los muertos no resucitan en absoluto. ¿Qué ritual practican?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:29, la question est posée de savoir ce que feront les personnes qui pratiquent un rituel spécifique si les morts ne ressuscitent pas du tout. Quel rituel pratiquent-ils ?</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baptized for the dead,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se bautizan por los muertos,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 font baptiser pour les morts?</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βαπτιζόμενοι ὑπὲρ τῶν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15:33, what does evil company do?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15:33, ¿qué hacen las malas compañías?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:33, que fait la mauvaise compagnie ?</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corrupts good habits.”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corrompen las buenas costumbres.»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corrompent les bonnes moeurs.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φθείρουσιν ἤθη χρηστὰ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14:35, what should women do if they want to learn something?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14:35, ¿qué deben hacer las mujeres si quieren aprender algo?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:35, que doivent faire les femmes si elles veulent apprendre quelque chose ?</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them ask their own husbands at home;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pregunten en casa a sus maridos,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qu'elles interrogent leurs maris à la maison;</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οἴκῳ τοὺς ἰδίους ἄνδρας ἐπερωτάτωσαν,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15:26, when death is destroyed, what is death called?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15:26, cuando la muerte es destruida, ¿cómo se llama muerte?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:26, lorsque la mort est détruite, comment appelle-t-on la mort ?</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last enemy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postrer enemigo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dernier ennemi</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ἔσχατος ἐχθρὸς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14:32, what are subject to the prophets?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14:32, ¿a qué están sujetos los profetas?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:32, qu’est-ce qui est soumis aux prophètes ?</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spirits of the prophets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espíritus de los profetas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esprits des prophètes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πνεύματα προφητῶν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your women are to be submission as what says?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¿sus mujeres deben ser sumisas como dice?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:34, vos femmes doivent être soumises, comme dit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15:18, if Christ is not risen that who have perished?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15:18, si Cristo no resucitó ¿quiénes perecieron?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:18, si Christ n’est pas ressuscité, qui a péri ?</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also those who have fallen asleep in Christ have perished.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también los que murieron en Cristo perecieron.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conséquent aussi ceux qui sont morts en Christ sont perdus.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καὶ οἱ κοιμηθέντες ἐν Χριστῷ ἀπώλοντο.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how did Paul become an apostle?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¿cómo llegó a ser apóstol Pablo?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comment Paul est-il devenu apôtre ?</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by the grace of God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por la gracia de Dios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grâce de Dieu</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χάριτι δὲ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15:20, what happened to Christ making him the firstfruits of those who have fallen asleep?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15:20, ¿qué pasó con Cristo al convertirlo en primicias de los que durmieron?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:20, qu’est-il arrivé à Christ, faisant de lui les prémices de ceux qui se sont endormis ?</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risen from the dead,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resucitado de los muertos;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ressuscité des morts,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ἐγήγερται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 you are saved by the gospel that I preached to you unless what?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 sois salvos por el evangelio que os prediqué, ¿a menos que qué?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2, vous êtes sauvé par l’évangile que je vous ai prêché, à moins que quoi ?</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you believed in vain.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creísteis en vano.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auriez cru en vain.</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ἐκτὸς εἰ μὴ εἰκῇ ἐπιστεύσατε.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15:21, since by man came death, what else happened?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15:21, puesto que la muerte vino por un hombre, ¿qué más pasó?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:21, puisque la mort est venue par l’homme, que s’est-il passé d’autre ?</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Man also came the resurrection of the dead.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por un hombre la resurrección de los muertos.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aussi par un homme qu'est venue la résurrection des morts.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 ἀνθρώπου ἀνάστασις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 law also says.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la Ley lo dice.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que le dit aussi la loi.</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καὶ ὁ νόμος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15:15, if it were true that the dead won't rise, what are we?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15:15, si fuera cierto que los muertos no resucitarán, ¿qué somos nosotros?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:15, s’il était vrai que les morts ne ressusciteront pas, que sommes-nous ?</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Yes, and we are found false witnesses of God,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somos hallados falsos testigos de Dios,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se trouve même que nous sommes de faux témoins à l'égard de Dieu,</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εὑρισκόμεθα δὲ καὶ ψευδομάρτυρες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15:12, who is preached that he has been raised from the dead?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15:12, ¿a quién se le predica que ha resucitado de entre los muertos?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:12, à qui est-il annoncé qu’il est ressuscité des morts ?</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Christ is preached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se predica que Cristo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l'on prêche que Christ</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Χριστὸς κηρύσσεται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God is an author of peace as in where?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Dios es autor de paz ¿en dónde?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:33, Dieu est un auteur de paix comme dans où ?</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in all the churches of the saints.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en todas las iglesias de los santos,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dans toutes les Églises des saints,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ἐν πάσαις ταῖς ἐκκλησίαις τῶν ἁγίων.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what did Paul deliver first of all?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¿qué pronunció Pablo en primer lugar?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 qu’est-ce que Paul a livré en premier ?</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which I also received: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recibí: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je l'avais aussi reçu,</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καὶ παρέλαβον,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what was with Paul and labored instead of Paul himself?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¿qué había con Pablo y trabajaba en lugar de Pablo mismo?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10, qu’est-ce qui avait Paul et qui travaillait à la place de Paul lui-même ?</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not I, but the grace of God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no yo, sino la gracia de Dios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pas moi toutefois, mais la grâce de Dieu</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ἐγὼ δὲ ἀλλὰ ἡ χάρις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15:19, we are of all men the most pitiable if what is true?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15:19, somos de todos los hombres los más lamentables si ¿qué es verdad?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19, nous sommes de tous les hommes les plus pitoyables, si qu’est-ce qui est vrai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14:30 the first should keep silent if anything is revealed to a person who is doing what?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14:30 el primero debe guardar silencio si se le revela algo a una persona que está haciendo ¿qué?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:30, le premier doit garder le silence si quelque chose est révélé à une personne qui fait quoi ?</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sits by,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 sentado,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premier</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καθημένῳ,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15:24, at the end what three things does Christ put to an end?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15:24, ¿al final qué tres cosas pone fin Cristo?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:24, à la fin, quelles sont les trois choses que Christ met fin ?</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He puts an end to all rule and all authority and power.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haya suprimido todo dominio, toda autoridad y todo poder.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avoir détruit toute domination, toute autorité et toute puissance.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καταργήσῃ πᾶσαν ἀρχὴν καὶ πᾶσαν ἐξουσίαν καὶ δύναμιν,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15:26, death is the last enemy that will experience what?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15:26, ¿la muerte es el último enemigo que experimentará qué?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:26, la mort est le dernier ennemi qui éprouvera quoi ?</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will be destroyed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será destruido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sera détruit,</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15:19, If in this life only we have hope in Christ, what is the result?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15:19, si en esta vida sólo tenemos esperanza en Cristo, ¿cuál es el resultado?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:19, si dans cette vie seulement nous avons l’espérance en Christ, quel en sera le résultat ?</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of all men the most pitiable.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los más dignos de lástima de todos los hombres.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les plus malheureux de tous les hommes.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ἐλεεινότεροι πάντων ἀνθρώπων ἐσμέν.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15:27, when He says that all things are put under Him, what is evident?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15:27, cuando dice que todas las cosas están sujetas a él, ¿qué es evidente?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:27, lorsqu’Il dit que toutes choses lui sont soumises, qu’est-ce qui est évident ?</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evident that He who put all things under Him is excepted.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claramente se exceptúa aquel que sujetó a él todas las cosas.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évident que celui qui lui a soumis toutes choses est excepté.</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δῆλον ὅτι ἐκτὸς τοῦ ὑποτάξαντος αὐτῷ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 this life only we have hope in Christ,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solamente para esta vida esperamos en Cristo,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c'est dans cette vie seulement que nous espérons en Christ,</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ἐν τῇ ζωῇ ταύτῃ ἐν Χριστῷ ἠλπικότες ἐσμὲν μόνον,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 what happened to Christ the third day after he died?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 ¿qué le pasó a Cristo al tercer día de su muerte?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 qu’est-il arrivé au Christ le troisième jour après sa mort ?</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rose again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resucitó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 est ressuscité</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ὅτι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15:8, last of all who got to see Christ?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15:8, ¿quiénes fueron los últimos en ver a Cristo?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8, en dernier lieu, qui a pu voir Christ ?</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was seen by me also,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me apareció a mí.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m'est aussi apparu à moi,</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ὤφθη κἀμοί.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who is not an author of confusion?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¿quién no es autor de confusión?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:33, qui n’est pas un auteur de confusion ?</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Dios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what did Paul do with what he received?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¿qué hizo Pablo con lo que recibió?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 qu’a fait Paul de ce qu’il a reçu ?</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delivered to you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Primeramente os he enseñado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ai enseigné</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Παρέδωκα γὰρ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14:40, how should all things be done?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14:40, ¿cómo se deben hacer todas las cosas?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:40, comment tout devrait-il se faire ?</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