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could the foot say that might lead it to think that it is not of the body?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el pie que le haga pensar que no es del cuerpo?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dire le pied qui pourrait l’amener à penser qu’il n’est pas du corps?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are weak and sick among you,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muchos enfermos y debilitados entre vosotros,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vous beaucoup d'infirmes et de malades,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πολλοὶ ἀσθενεῖς καὶ ἄρρωστοι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where should a person eat if he is hungry?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¿dónde debe comer una persona si tiene hambre?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où doit-on manger si on a faim?</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eat at home,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coma en su casa,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mange chez lui,</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could the ear say that might lead it to think that it is not of the body?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el oído que le haga pensar que no es del cuerpo?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dire l’oreille qui pourrait l’amener à penser qu’elle n’est pas du corps?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an eye,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soy ojo,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 oeil,</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have greater modesty?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 mayor modestia?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qu’est-ce qui a la plus grande modestie?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our unpresentable parts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en nosotros son menos decorosos,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nos membres les moins honnêtes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when are there many members, yet one body?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¿cuándo hay muchos miembros y sin embargo un solo cuerpo?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12:20, quand y a-t-il plusieurs membres, mais un seul corps?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indeed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he would be delivered from which people in Judea?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ser liberado de qué pueblo en Judea?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qu’il soit délivré de quel peuple en Judée?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 hand,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no soy mano,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une main,</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χείρ,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believe,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rebeldes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incrédules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ἀπειθούντων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through whom did Paul want glory to be given to God?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¿mediante quién quería Pablo que se le diera gloria a Dios?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par qui Paul voulait-il que la gloire soit rendue à Dieu?</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Jesus Christ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mediante Jesucristo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who took bread the same night in which he was betrayed?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¿quién tomó pan la misma noche en que fue traicionado?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qui a pris du pain la nuit même où il a été trahi?</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Lord Jesus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Señor Jesús,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le Seigneur Jésus,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15:20, what was Paul's aim so to do where Christ was not named?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15:20, ¿cuál era el objetivo de Pablo de hacer esto donde no se nombraba a Cristo?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15:20, quel était le but de Paul de faire là où Christ n’était pas nommé?</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 have made it my aim to preach the gospel,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 esta manera me esforcé en predicar el evangelio,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me suis fait honneur d'annoncer l'Évangile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δὲ φιλοτιμούμενον εὐαγγελίζεσθαι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being slaves or free?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ser esclavos o libres?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d’être esclaves ou libres?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Jews or Greeks,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judíos como griegos,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Juifs, soit Grecs,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Ἰουδαῖοι εἴτε Ἕλληνες,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 what did Paul do for Phoebe toward the saints in Rome?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 ¿qué hizo Pablo por Febe para con los santos de Roma?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 qu’a fait Paul pour Phoebé envers les saints de Rome?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eat of the bread of the Lord's Supper and do what else?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¿puede comer del pan de la Cena del Señor y hacer qué más?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il peut manger du pain de la Cène du Seigneur et faire quoi d'autre?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commend to you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recomiendo, además,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recommande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Συνίστημι δὲ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16:20, what will the god of peace do soon?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16:20, ¿qué hará pronto el dios de paz?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16:20, que fera bientôt le dieu de la paix?</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crush Satan under your feet shortly.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aplastará muy pronto a Satanás bajo vuestros pies.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écrasera bientôt Satan sous vos pieds.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συντρίψει τὸν Σατανᾶν ὑπὸ τοὺς πόδας ὑμῶν ἐν τάχει.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the ear conclude after noting that it is not an eye?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concluir el oído después de notar que no es un ojo?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conclure l’oreille après avoir remarqué qu’elle n’est pas un œil?</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knowing that there are diversities of activities, what does God do?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sabiendo que hay diversidad de actividades, ¿qué hace Dios?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12:6, sachant qu’il existe une diversité d’activités, que fait Dieu?</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works all in all.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hace todas las cosas en todos,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opère tout en tous.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ἐνεργῶν τὰ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over whom shall the root of Jesse reign?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¿sobre quién reinará la raíz de Jesé?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15:12, sur qui régnera la racine de Jessé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the Gentiles,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las naciones,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les nations;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do Timothy, and Lucius, Jason, and Sosipater do?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hacen Timoteo, Lucio, Jasón y Sosípater?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 font Timothée, Lucius, Jason et Sosipater?</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drink of the cup.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beba de la copa.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boive de la coupe;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 τοῦ ποτηρίου πινέτω·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you.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the gift of faith is given. What does the Spirit give to another?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 el don de la fe. ¿Qué le da el Espíritu a otro?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le don de la foi est accordé à certains. Que donne l’Esprit à un autre?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gifts of healings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otro, dones de sanidades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des guérisons,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χαρίσματα ἰαμάτων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to which people in Jerusalem did the people from Macedonia and Achai what to make a certain contribution?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¿a qué pueblo en Jerusalén los macedonios y Achai qué debían hacer una determinada contribución?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à quels habitants de Jérusalem les habitants de Macédoine et d’Achaï ont-ils apporté une certaine contribution?</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poor among the saints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pobres que hay entre los santos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des pauvres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τοὺς πτωχοὺς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words does Paul use to describe Lucius, Jason, and Sosipater?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palabras usa Pablo para describir a Lucio, Jasón y Sosípater?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quels mots Paul utilise-t-il pour décrire Lucius, Jason et Sosipater?</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mis parientes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συγγενεῖς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asking if he should praise them in this. What was the question?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preguntándoles si debía elogiarlos por esto. ¿Cual era la pregunta?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d’église, puis il y a répondu en leur demandant s’il devait les féliciter pour cela. Quelle était la question?</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say to you?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diré?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dirai-je?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εἴπω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say to the hand that it has no need of the hand?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a la mano que no necesita de la mano?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qu’est-ce qui ne peut pas dire à la main qu’elle n’a pas besoin de la main?</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for how long did Paul want God to receive glory?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¿por cuánto tiempo quería Pablo que Dios recibiera gloria?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pendant combien de temps Paul voulait-il que Dieu reçoive la gloire?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eye cannot say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ojo puede decir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L'oeil ne peut pas dire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δύναται δὲ ὁ ὀφθαλμὸς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who does Paul ask to fill us with all joy and peace in believing?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¿a quién pide Pablo que nos llene de todo gozo y paz al creer?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15:13, à qui Paul demande-t-il pour nous remplir de toute joie et de toute paix en croyant?</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may the God of hope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Dios de la esperanza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Dieu de l'espérance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ἐλπίδος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Roomans 15:33, what did Paul ask the God of peace to do?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Roomans 15:33, ¿qué le pidió Pablo al Dios de paz que hiciera?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Roomans 15:33, qu’est-ce que Paul a demandé au Dieu de paix de faire?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Amen.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con todos vosotros. Amén.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 tous! Amen!</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three people does Paul describe as his countrymen?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tres personas describe Pablo como sus compatriotas?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quelles sont les trois personnes que Paul décrit comme ses compatriotes?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Lucius, Jason, and Sosipater,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Lucio, Jasón y Sosípater.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que Lucius, Jason et Sosipater,</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Λούκιος καὶ Ἰάσων καὶ Σωσίπατρος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 16:17, who did Paul ask to note those who cause divisions and offenses contrary to what they had previously learned?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¿a quién pidió Pablo que tomara nota de los que causan divisiones y ofensas en contra de lo que habían aprendido previamente?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 16:17, à qui Paul a-t-il demandé de remarquer ceux qui provoquent des divisions et des offenses contrairement à ce qu’ils avaient appris auparavant?</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urge you, brethren,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os ruego, hermanos,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frères,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Paul tell the brethren in Corinth about the fact that they were Gentiles carried away to these dumb idols?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les dijo Pablo a los hermanos de Corinto acerca del hecho de que eran gentiles llevados a estos ídolos mudos?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qu’est-ce que Paul a dit aux frères de Corinthe sur le fait qu’ils étaient des Gentils emmenés vers ces idoles muettes?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forever.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siempre.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siècles des siècles,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Sabéis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who learned about the obedience of the brethren in Rome?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¿quiénes se enteraron de la obediencia de los hermanos en Roma?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16:19, qui a appris l’obéissance des frères à Rome?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obedience has become known to all.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 obediencia ha venido a ser notoria a todos,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votre obéissance est connue de tous;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ὑμῶν ὑπακοὴ εἰς πάντας ἀφίκετο·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are one body?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 solo cuerpo?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qu’un seul corps?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of that one body, being many,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los miembros del cuerpo, siendo muchos,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les membres du corps, malgré leur nombre,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τὰ μέλη τοῦ σώματος πολλὰ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words does Paul use to describe Timothy?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palabras usa Pablo para describir a Timoteo?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quels mots Paul utilise-t-il pour décrire Timothée?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Timothy,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Timoteo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Timothée,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what should we do when we come together to eat?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¿qué debemos hacer cuando nos reunimos para comer?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que devons-nous faire lorsque nous nous réunissons pour manger?</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 for one another.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esperaos unos a otros.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attendez-vous les uns les autres.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ἀλλήλους ἐκδέχεσθε.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God is able to establish you according to Paul's gospel and the preaching of Jesus Christ according to what?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¿Dios puede establecerte según el evangelio de Pablo y la predicación de Jesucristo según qué?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16:25, Dieu est capable de vous établir selon l'évangile de Paul et la prédication de Jésus-Christ selon quoi?</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why did God give greater honor to the part which lacks it?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qué Dios dio mayor honor a la parte que carece de él?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pourquoi Dieu a-t-il accordé plus d’honneur à la partie qui en manque?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revelation of the mystery kept secret since the world began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revelación del misterio que se ha mantenido oculto desde tiempos eternos,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conformément à la révélation du mystère caché pendant des siècles,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the smelling be if what were the case?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estaría el olor si fuera así.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se trouverait l’odeur si tel était le cas?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were hearing,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fuera oído,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était tout ouïe,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is the relationship between people who partake of the Lord's Supper unworthily and people who are weak and sick?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¿cuál es la relación entre las personas que participan de la Cena del Señor indignamente y las personas débiles y enfermas?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11:30, quelle est la relation entre les personnes qui participent indignement au Repas du Seigneur et les personnes faibles et malades?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cela qu'il y a</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15:17, what does Paul have reason to do in the things which pertain to God?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15:17, ¿qué tiene razón Pablo para hacer en las cosas que pertenecen a Dios?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15:17, qu’est-ce que Paul a des raisons de faire dans les choses qui concernent Dieu?</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have reason to glory in Christ Jesus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pues, de qué gloriarme en Cristo Jesús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donc sujet de me glorifier en Jésus Christ,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ἔχω οὖν τὴν καύχησιν ἐν Χριστῷ Ἰησοῦ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what words are used to show how strongly Paul wanted prayers to be delivered from unbelievers in Judea and that his ministry in Jerusalem would be acceptable?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¿qué palabras se usan para mostrar con qué intensidad deseaba Pablo que los incrédulos de Judea enviaran oraciones y que su ministerio en Jerusalén fuera aceptable?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quels mots sont utilisés pour montrer à quel point Paul voulait que les prières soient délivrées des incroyants en Judée et que son ministère à Jérusalem soit acceptable?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beg you, brethren,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os ruego, hermanos,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frères,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be the hearing be if what were the case?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sería la audiencia si así fuera el caso.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aurait lieu l’audience si quel était le cas?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should be no schism in the body, but that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haya divisiones en el cuerpo, sino que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n'y ait pas de division dans le corps, mais que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ᾖ σχίσμα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body were an eye,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el cuerpo fuera ojo,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 le corps était oeil,</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τὸ σῶμα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hearing?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oía?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tout le corps entendait?</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smelling?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olfato?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l'odorat?</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ὄσφρησις;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what happened to make us one body?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pasó para que por un solo Espíritu seamos un solo cuerpo?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que s’est-il passé pour que nous ne formions qu’un seul corps grâce à un seul Esprit?</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were all baptized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fuimos todos bautizados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tous, en effet, été baptisés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took the cup after supper in the same manner as he had taken bread, with what words did he describe the cup?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tomó la copa después de cenar de la misma manera que había tomado el pan, ¿con qué palabras describió la copa?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a pris la coupe après le souper de la même manière qu’il avait pris du pain, avec quels mots a-t-il décrit la coupe?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saying, “This cup is the new covenant in My blood.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diciendo: «Esta copa es el nuevo pacto en mi sangre;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dit: Cette coupe est la nouvelle alliance en mon sang;</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λέγων· Τοῦτο τὸ ποτήριον ἡ καινὴ διαθήκη ἐστὶν ἐν τῷ ἐμῷ αἵματι·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the body?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el cuerpo?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que le corps?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uno,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who was Paul's host and the host of the whole church?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¿quién fue el anfitrión de Pablo y el anfitrión de toda la iglesia?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qui était l’hôte de Paul et l’hôte de toute l’Église?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what did Paul want to be given to God through Jesus Christ?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¿qué quería Pablo que se le diera a Dios a través de Jesucristo?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qu’est-ce que Paul voulait donner à Dieu par Jésus-Christ?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Gaius,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Gayo,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Gaïus,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Γάϊος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in addition to the body, what has many members but are one body?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además del cuerpo, ¿qué tiene muchos miembros sino un solo cuerpo?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12:12, en plus du corps, qu’est-ce qui a plusieurs membres mais qui ne forme qu’un seul corps?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Christ.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Cristo,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Christ.</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15:23, what did Paul say he didn't have any more where he was?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15:23, ¿qué dijo Pablo que ya no tenía donde estaba?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15:23, qu’est-ce que Paul a dit qu’il n’avait plus là où il était?</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no longer having a place in these parts,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no teniendo más campo en estas regiones,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n'ayant plus rien qui me retienne dans ces contrées,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μηκέτι τόπον ἔχων ἐν τοῖς κλίμασι τούτοις,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glory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gloria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la gloire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are diversities of activities, what is the same?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diversidades de actividades, ¿qué es lo mismo?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une diversité d’activités, qu’est-ce qui est pareil?</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the same God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Dieu</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αὐτὸς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16:17, Paul urge the brethren in Rome to notice people who were doing two things contrary to what they had been taught.  What were these two things (2 points)?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Pablo instó a los hermanos en Roma a que se fijaran en las personas que hacían dos cosas contrarias a lo que les habían enseñado. ¿Cuáles fueron estas dos cosas (2 puntos)?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16:17, Paul exhorte les frères de Rome à remarquer les gens qui faisaient deux choses contraires à ce qui leur avait été enseigné. Quelles étaient ces deux choses (2 points)?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note those who cause divisions and offenses,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os fijéis en los que causan divisiones y ponen tropiezos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prendre garde à ceux qui causent des divisions et des scandales,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σκοπεῖν τοὺς τὰς διχοστασίας καὶ τὰ σκάνδαλα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16:8, what did Paul want done for his beloved in the Lord and what was his name?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16:8, ¿qué quería Pablo que se hiciera por su amado en el Señor y cuál era su nombre?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16:8, que voulait Paul pour sa bien-aimée dans le Seigneur et quel était son nom?</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Amplias,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Amplias,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Amplias,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Ἀμπλιᾶτον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16:17, what did Paul urge the brethren to do who caused divisions and offenses contrary to the teaching which they had learned?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¿qué instó Pablo a hacer a los hermanos que causaban divisiones y ofensas contrarias a la enseñanza que habían aprendido?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16:17, qu’est-ce que Paul a exhorté à faire les frères qui ont provoqué des divisions et des offenses contraires à l’enseignement qu’ils avaient appris?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avoid them.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Apartaos de ellos,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Éloignez-vous d'eux.</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ἐκκλίνετε ἀπ’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who shall see?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¿quién verá?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15:21, qui verra?</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He was not announced,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«Aquellos a quienes nunca les fue anunciado acerca de él,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à qui il n'avait point été annoncé</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Οἷς οὐκ ἀνηγγέλη περὶ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what did Paul ask the saints in Rome to do with a holy kiss?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¿qué pidió Pablo a los santos en Roma que hicieran con un beso santo?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qu’est-ce que Paul a demandé aux saints de Rome de faire avec un saint baiser?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one another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Saludaos los unos a los otros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Saluez-vous les uns les autres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16:6, what had Mary done?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16:6, ¿qué había hecho María?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16:6, qu’avait fait Marie?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labored much for us.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cual ha trabajado mucho entre vosotros.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pris beaucoup de peine pour vous.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ἥτις πολλὰ ἐκοπίασεν εἰς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which members are necessary?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miembros son necesarios?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quels membres sont nécessaires?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seem to be weaker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parecen más débiles,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paraissent être les plus faibles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ἀσθενέστερα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how did the people from Macedonia and Achaia feel about contributing to the poor saints in Jerusalem?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¿cómo se sentían los habitantes de Macedonia y Acaya al contribuir a los santos pobres de Jerusalén?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que pensaient les habitants de Macédoine et d’Achaïe à l’idée de contribuer aux pauvres saints de Jérusalem?</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pleased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tuvieron a bien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bien voulu</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εὐδόκησαν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by what power had Paul performed mighty signs and wonders?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¿con qué poder había realizado Pablo señales y prodigios poderosos?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par quelle puissance Paul avait-il accompli de grands signes et prodiges?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power of the Spirit of God,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poder del Espíritu de Dios;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puissance de l'Esprit de Dieu,</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16:15, Paul lists several people he wanted to be greeted along with all the saints who were with them.  What words did he use to describe these people 5 people?  (5 points)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16:15, Pablo enumera varias personas a las que quería que lo saludaran junto con todos los santos que estaban con ellos. ¿Qué palabras usó para describir a estas 5 personas? (5 puntos)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16:15, Paul énumère plusieurs personnes qu’il souhaitait voir saluer ainsi que tous les saints qui étaient avec eux. Quels mots a-t-il utilisé pour décrire ces personnes? (5 points)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16:10, Paul asked for the people in whose household be be greeted?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16:10, ¿Pablo pidió que se saludara a las personas de cuya casa?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16:10, Paul a demandé que les personnes dans la maison desquelles soient accueillies soient saluées?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those who are of the household of Aristobulus.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los de la familia de Aristóbulo.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ceux de la maison d'Aristobule.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τοὺς ἐκ τῶν Ἀριστοβούλου.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gifts of healings given?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los dones de sanidades?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les dons de guérison sont-ils accordés?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what did Paul call Herodion?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¿cómo llamó Pablo a Herodión?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comment Paul appelle-t-il Hérodion?</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countryman.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pariente.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parent.</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συγγενῆ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12:29, what are 4 questions about types of members that God has appointed?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12:29, ¿cuáles son 4 preguntas sobre los tipos de miembros que Dios ha designado?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12:29, quelles sont les 4 questions sur les types de membres que Dieu a nommés?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apostles? Are all prophets? Are all teachers? Are all workers of miracles?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apóstoles? ¿Son todos profetas? ¿Son todos maestros? ¿Hacen todos milagros?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sont-ils apôtres? Tous sont-ils prophètes? Tous sont-ils docteurs?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ἀπόστολοι; μὴ πάντες προφῆται; μὴ πάντες διδάσκαλοι; μὴ πάντες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Paul wanted the saints at Rome to assist Phoebe in what things?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¿Pablo quería que los santos de Roma ayudaran a Febe en qué cosas?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 Paul voulait que les saints de Rome aident Phoebé dans quelles choses?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whatever business she has need of you;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cualquier cosa en que necesite de vosotros,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choses où elle aurait besoin de vous,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ἂν ὑμῶν χρῄζῃ πράγματι,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Philologus and Julia, Nereus and his sister, and Olympas,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Filólogo, a Julia, a Nereo y a su hermana, a Olimpas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Philologue et Julie, Nérée et sa soeur, et Olympe,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Φιλόλογον καὶ Ἰουλίαν, Νηρέα καὶ τὴν ἀδελφὴν αὐτοῦ, καὶ Ὀλυμπᾶν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to which part did God give greater honor?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¿a qué parte le dio Dios mayor honor?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à quelle partie Dieu a-t-il accordé le plus d’honneur?</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lacks it,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menos tenía,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en manquait,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ὑστεροῦντι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is the same Lord, what are different?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existe el mismo Señor, ¿en qué se diferencian?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y a le même Seigneur, qu’est-ce qui est différent?</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differences of ministries,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ministerios,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de ministères,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διακονιῶν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15:23, what words did Paul use to describer the length of time that he desired to come to Rome?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15:23, ¿qué palabras usó Pablo para describir el período de tiempo que deseaba venir a Roma?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15:23, quels mots Paul a-t-il utilisé pour décrire la durée pendant laquelle il souhaitait venir à Rome?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many years to come to you,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desde hace muchos años ir a vosotros,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ayant depuis plusieurs années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ἐλθεῖν πρὸς ὑμᾶς ἀπὸ ἱκανῶν 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in addition to the eye speaking to the hand, what member cannot say to what other member that it has no need of the other?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además de que el ojo habla a la mano, ¿qué miembro no puede decir a qué otro miembro que no tiene necesidad del otro?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outre le fait que l’œil parle à la main, quel membre ne peut pas dire à quel autre membre qu’il n’a pas besoin de l’autre?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to the feet,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cabeza a los pies: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dire aux pieds: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κεφαλὴ τοῖς ποσίν·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Paul asks God to fill us with joy and peace in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Pablo le pide a Dios que nos llene de gozo y paz ¿en qué?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15:13, Paul demande à Dieu de nous remplir de joie et de paix en quoi?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believing,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fe,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foi,</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πιστεύειν,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people will be guilty of the body and blood of the Lord if they eat this bread or drinks this cup of the Lord in what way?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las personas serán culpables del cuerpo y la sangre del Señor si comen este pan o beben esta copa del Señor ¿de qué manera?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les gens seront coupables du corps et du sang du Seigneur s’ils mangent ce pain ou boivent cette coupe du Seigneur de quelle manière?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who wrote that a root of Jesse will reign over the Gentiles?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¿quién escribió que una raíz de Jesé reinará sobre los gentiles?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15:12, qui a écrit qu’une racine de Jessé régnerait sur les Gentils?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Isaiah says: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dice Isaías: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Ésaïe dit aussi: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Ἠσαΐας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why is the manifestation of the Spirit given to each one?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¿por qué a cada uno se le da la manifestación del Espíritu?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pourquoi la manifestation de l’Esprit est-elle donnée à chacun?</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profit of all: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bien de todos.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l'utilité commune.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συμφέρον.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about the bread after he told them to take and eat it?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dijo Jesús acerca del pan después de decirles que lo tomaran y comieran?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qu’a dit Jésus à propos du pain après leur avoir dit que c’était son corps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is My body which is broken for you;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mi cuerpo que por vosotros es partido;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rompu pour vous;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ὑπὲρ ὑμῶν·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is the statement introduced that says those members of the body which seem to be weaker are necessary?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¿cómo se introduce la afirmación que dice que aquellos miembros del cuerpo que parecen más débiles son necesarios?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12:22, comment est introduite la déclaration selon laquelle les membres du corps qui semblent les plus faibles sont nécessaires?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much rather,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bien plutôt,</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πολλῷ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what are you in addition to being members individually?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¿qué sois además de ser miembros individualmente?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qu’êtes-vous en plus d’être membres individuellement?</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of Christ,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el cuerpo de Cristo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de Christ,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σῶμα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an unworthy manner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indignamente,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indignement,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ἀναξίως,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what did Jesus do that was in the same manner in which he took bread?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¿qué hizo Jesús que fuera de la misma manera en que tomó pan?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 fait Jésus de la même manière qu’il a pris du pain?</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took the cup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también la copa,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prit la coupe,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ποτήριον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in what two ways did Andronicus and Junia have experiences similar to Paul? (2 points)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¿de qué dos maneras Andrónico y Junia tuvieron experiencias similares a las de Pablo? (2 puntos)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16:7, de quelles manières Andronicus et Junia ont-ils vécu des expériences similaires à celles de Paul? (2 points)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and my fellow prisoners,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 parientes y compañeros de prisiones.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 et mes compagnons de captivité,</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συγγενεῖς μου καὶ συναιχμαλώτους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who shall understand?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¿quién entenderá?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15:21, qui comprendra?</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have not heard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nunca han oído de él,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n'en avaient point entendu parler</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οἳ οὐκ ἀκηκόασιν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Gaius did what in addition to hosting Paul and hosting the whole church?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hizo Gayo además de recibir a Pablo y a toda la iglesia?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16:23, qu’a fait Gaius en plus d’héberger Paul et toute l’église?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greets you.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15:28, Paul said he needed to do two things before going to Spain by the way of Rome.  What was the second thing?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15:28, Pablo dijo que necesitaba hacer dos cosas antes de ir a España por el camino de Roma. ¿Qué fue lo segundo?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15:28, Paul dit qu’il devait faire deux choses avant de se rendre en Espagne en passant par Rome. Quelle était la deuxième chose?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sealed to them this fruit,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les haya entregado esta ofrenda,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je leur aurai remis ces dons,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σφραγισάμενος αὐτοῖς τὸν καρπὸν τοῦτον,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how had the Corinthian brethren previously been carried away to these dumb idols?  Be specific.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¿cómo se habían dejado llevar previamente los hermanos corintios hacia estos ídolos mudos? Se específico.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comment les frères corinthiens avaient-ils été emmenés auparavant vers ces idoles muettes ? Être spécifique.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that they strive together with him in prayers to whom and for whom?  (2 points).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Pablo les rogó que lucharan junto con él en oraciones ¿a quién y por quién? (2 puntos).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supplié qu’ils luttent avec lui dans des prières envers qui et pour qui? (2 points).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God for me,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mí a Dios,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adressant à Dieu des prières en ma faveur,</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ἐμοῦ πρὸς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what did Paul ask to be done for Narcissus?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¿qué pidió Pablo que se hiciera por Narciso?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qu’est-ce que Paul a demandé pour Narcisse?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those who are of the household of Narcissus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los de la familia de Narciso,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ceux de la maison de Narcisse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τοὺς ἐκ τῶν Ναρκίσσου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two things did Jesus say to do with the bread that he had broken? (2 points)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dos cosas dijo Jesús que hicieran con el pan que había partido? (2 puntos)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qu’est-ce que Jésus a dit à propos du pain lorsqu’il l’a rompu?</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eat;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«Tomad, comed;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Ceci est mon corps,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Τοῦτό μού ἐστιν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gifts of healings are given. What does the Spirit give to another?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dan dones de sanidades. ¿Qué le da el Espíritu a otro?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certains reçoivent des dons de guérison. Que donne l’Esprit à un autre?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faith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fe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la foi,</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ἑτέρῳ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is the same God, what are there many of?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el mismo Dios, ¿de qué hay muchos?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le même Dieu, de quoi y a-t-il plusieurs?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diversities of activities,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actividades,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d'opérations,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ἐνεργημάτων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you were led.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 os llevaba, a los ídolos mudos.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vous étiez conduits.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which relation of Jesse shall rise to reign over the Gentiles?  Be specific.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¿qué pariente de Jesé se levantará para reinar sobre los gentiles? Se específico.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15:12, quel parent de Jessé s’élèvera pour régner sur les Gentils? Être spécifique.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shall be a root of Jesse;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«Estará la raíz de Isaí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sortira d'Isaï un rejeton,</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Ἔσται ἡ ῥίζα τοῦ Ἰεσσαί,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what did Paul want to be to the Gentiles?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¿qué quería ser Pablo para los gentiles?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15:16, que voulait être Paul pour les Gentils?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be a minister of Jesus Christ to the Gentiles,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ser ministro de Jesucristo a los gentiles,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d'être ministre de Jésus Christ parmi les païens,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εἶναί με λειτουργὸν Χριστοῦ Ἰησοῦ εἰς τὰ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two people with similar names have labored in the Lord?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dos personas con nombres similares han trabajado en el Señor?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quelles sont les deux personnes portant des noms similaires qui ont travaillé dans le Seigneur?</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Tryphena and Tryphosa,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Trifena y a Trifosa,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Tryphène et Tryphose,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Τρύφαιναν καὶ Τρυφῶσαν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the eye say to what other member?  (2 points)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el ojo a qué otro miembro? (2 puntos)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l’œil à quel autre membre ? (2 points)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hand, “I have no need of you”;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mano: «No te necesito»,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main: Je n'ai pas besoin de toi;</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χειρί· Χρείαν σου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dying because they were partaking of the Lord's Supper in an unworthy manner? (2 points)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morir porque participaban de la Cena del Señor de manera indigna? (2 puntos)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Corinthe, en plus de mourir parce qu'elles participaient à la Cène du Seigneur d'une manière indigne ? (2 points)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