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what is Paul confident that the Romans are full of in addition to all knowledge?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¿de qué está seguro Pablo que los romanos están llenos además de todo conocimiento?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quoi Paul est-il convaincu que les Romains sont remplis de connaissances en plus de toute connaissance?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Spirit.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es el mismo.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Esprit;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who in addition to Paul gave thanks to Priscilla and Aquila for risking their necks for him?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¿quién además de Pablo dio gracias a Priscila y Aquila por arriesgar el cuello por él?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qui, outre Paul, a remercié Priscille et Aquilas d’avoir risqué leur vie pour lui?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all the churches of the Gentiles.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todas las iglesias de los gentiles.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encore toutes les Églises des païens.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πᾶσαι αἱ ἐκκλησίαι τῶν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who is Paul confident about being full of goodness and all knowledge?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¿en quién confía Pablo que está lleno de bondad y de todo conocimiento?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qui Paul a-t-il la certitude d’être plein de bonté et de toute connaissance?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my brethren,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vosotros, hermanos míos,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vous concerne, mes frères,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μου, καὶ αὐτὸς ἐγὼ περὶ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what was Paul much hindered from doing because there were so many people in Rome that named Christ?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¿qué fue lo que más le impidió a Pablo hacer porque había tanta gente en Roma que nombraba a Cristo?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15:22, qu’est-ce qui a été grandement empêché de faire Paul parce qu’il y avait tant de gens à Rome qui nommaient Christ?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coming to you.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ir a vosotros.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d'aller vers vous.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why did Paul write more boldly in this letter on some points?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¿por qué Pablo escribió con más osadía en esta carta sobre algunos puntos?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pourquoi Paul a-t-il écrit avec plus d’audace dans cette lettre sur certains points?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grace given to me by God,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de Dios me es dada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la grâce que Dieu m'a faite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χάριν τὴν δοθεῖσάν μοι ὑπὸ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did Paul do in this letter as reminding them because of the grace given to him by God?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¿qué hizo Pablo en esta carta para recordarles la gracia que Dios le había dado?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qu’a fait Paul dans cette lettre pour leur rappeler la grâce que Dieu lui a donnée?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are full of goodness,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vosotros mismos estáis llenos de bondad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pleins de bonnes dispositions,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αὐτοὶ μεστοί ἐστε ἀγαθωσύνης,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written more boldly to you on some points,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 atrevimiento,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à certains égards, je vous ai écrit avec une sorte de hardiesse,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τολμηρότερον δὲ ἔγραψα ὑμῖν ἀπὸ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say that because I am not a hand, I am not of the body?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que por no ser mano, no soy del cuerpo?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qui pourrait dire que parce que je ne suis pas une main, je ne suis pas du corps?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foot should say,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dijera el pie: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pied disait: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εἴπῃ ὁ πούς·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what is Paul confident that the Romans are full of in addition to goodness?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¿de qué está seguro Pablo que los romanos están llenos además de bondad?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quoi Paul est-il convaincu que les Romains sont pleins de bonté en plus?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filled with all knowledge,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rebosantes de todo conocimiento,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remplis de toute connaissance,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πεπληρωμένοι πάσης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Paul was ministering the gospel of God that the offering of the Gentiles might be acceptable. How would their offering be made acceptable?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Pablo estaba ministrando el evangelio de Dios para que la ofrenda de los gentiles fuera aceptable. ¿Cómo se haría aceptable su oferta?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15:16, Paul annonçait l’Évangile de Dieu afin que l’offrande des Gentils soit acceptable. Comment leur offre serait-elle rendue acceptable?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Holy Spirit.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santificada por el Espíritu Santo.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sanctifiée par l'Esprit Saint.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ἡγιασμένη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did the beloved Parsis do?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hizo el amado parsis?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qu’a fait le bien-aimé Parsis?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labored much in the Lord.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tanto ha trabajado en el Señor.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beaucoup travaillé pour le Seigneur.</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ἥτις πολλὰ ἐκοπίασεν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words are used to introduce the quote that says that to whom He was not announced, they shall see?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palabras se usan para introducir la cita que dice que a quienes no fue anunciado, lo verán?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15:20, quels mots sont utilisés pour introduire la citation qui dit que ceux à qui Il n’a pas été annoncé verront?</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with what words is it made extra clear that the people from Macedonia and Achaia wanted to help the poor saints in Jerusalem?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¿con qué palabras se deja más claro que la gente de Macedonia y Acaya querían ayudar a los santos pobres de Jerusalén?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par quels mots est-il particulièrement clair que les habitants de Macédoine et d’Achaïe voulaient aider les saints pauvres de Jérusalem?</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está escrito: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when did the Lord Jesus take bread?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¿cuándo tomó pan el Señor Jesús?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quand le Seigneur Jésus a-t-il pris du pain?</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same night in which He was betrayed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que fue entregado,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nuit où il fut livré,</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νυκτὶ ᾗ παρεδίδετο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what had Paul done from Jerusalem and round about to Illyricum?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¿qué había hecho Pablo desde Jerusalén y sus alrededores hasta Iliria?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qu’avait fait Paul depuis Jérusalem et dans les environs jusqu’à l’Illyrie?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fully preached the gospel of Christ.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he llenado del evangelio de Cristo.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abondamment répandu l'Évangile de Christ.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πεπληρωκέναι τὸ εὐαγγέλιον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took his own supper ahead of others if they had something in which to do two things.  What did he ask them?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que tomaban su propia cena antes que los demás si tenían algo para hacer dos cosas. ¿Qué les preguntó?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qui prenaient leur propre souper avant les autres s’ils avaient quelque chose pour faire deux choses. Que leur a-t-il demandé?</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Do you not have houses to eat and drink in?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¿no tenéis casas en que comáis y bebáis?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N'avez-vous pas des maisons pour y manger et boire?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γὰρ οἰκίας οὐκ ἔχετε εἰς τὸ ἐσθίειν καὶ πίνειν;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with what words did Paul describe Apelles?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¿con qué palabras describió Pablo a Apeles?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16:10, avec quels mots Paul décrit-il Apelles?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approved in Christ.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aprobado en Cristo.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éprouvé en Christ.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δόκιμον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if he should praise them in eating and drinking more than their share at church gatherings.  What was his answer?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preguntó a los hermanos de Corinto si debía elogiarlos por comer y beber más de lo que les correspondía en las reuniones de la iglesia. ¿Cuál fue su respuesta?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demandé aux frères de Corinthe s’il devait les féliciter en mangeant et en buvant plus que leur part lors des réunions à l’église. Quelle a été sa réponse?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pleased them indeed,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Les pareció bueno hacerla,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l'ont bien voulu,</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εὐδόκησαν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esto no os alabo.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cela je ne vous loue point.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which church did Paul ask to be greeted?  Be specific.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¿a qué iglesia pidió Pablo que lo saludaran? Se específico.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16:5, quelle église Paul a-t-il demandé à être accueilli? Être spécifique.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their house.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reúne en su casa.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dans leur maison.</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κατ’ οἶκον αὐτῶν ἐκκλησίαν.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when did Paul plan to go to Jerusalem in comparison to the time when he wrote this letter?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¿cuándo planeó Pablo ir a Jerusalén en comparación con el momento en que escribió esta carta?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quand Paul avait-il prévu d’aller à Jérusalem par rapport à l’époque où il a écrit cette lettre?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Présentement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do our presentable parts have?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tienen nuestras partes presentables?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qu’ont nos parties présentables?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 need.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tienen necesidad.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ont pas besoin.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χρείαν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where has God set the members just as He pleased?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¿dónde ha colocado Dios los miembros tal como Él quiso?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où Dieu a-t-il placé les membres comme Il l’entendait?</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body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cuerpo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corps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how did Paul and all the churches of the Gentiles respond toward Priscilla and Aquila for risking their own necks for Paul's life?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¿cómo respondieron Pablo y todas las iglesias de los gentiles hacia Priscila y Aquila por arriesgar su propio cuello por la vida de Pablo?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comment Paul et toutes les églises des Gentils ont-ils réagi envers Priscille et Aquilas pour avoir risqué leur propre vie pour la vie de Paul?</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who is able to establish you?  Be specific.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¿quién puede establecerte? Se específico.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qui peut vous établir? Être spécifique.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not only I give thanks,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cuales no sólo yo doy las gracias,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moi seul qui leur rends grâces,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οὐκ ἐγὼ μόνος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words help us know if Paul thought he was revealing new information to the recipients of this letter?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¿qué palabras nos ayudan a saber si Pablo pensó que estaba revelando nueva información a los destinatarios de esta carta?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quels mots nous aident à savoir si Paul pensait révéler de nouvelles informations aux destinataires de cette lettre?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reminding you,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para haceros recordar,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pour réveiller vos souvenirs,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ἐπαναμιμνῄσκων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with what words did Paul use to describe the people he wanted to be greeted in the household of Narcissus?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¿con qué palabras usó Pablo para describir a las personas que quería ser recibido en la casa de Narciso?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avec quels mots Paul a-t-il utilisé pour décrire les personnes qu’il voulait être accueillies dans la maison de Narcisse?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in the Lord.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cuales están en el Señor.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dans le Seigneur.</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ὄντας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with what words did Paul use to describe the difficulty he felt in getting to Rome?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¿con qué palabras usó Pablo para describir la dificultad que sintió para llegar a Roma?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15:22, avec quels mots Paul a-t-il utilisé pour décrire la difficulté qu’il éprouvait à se rendre à Rome?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also have been much hindered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visto impedido muchas veces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m'a souvent empêché</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ἐνεκοπτόμην τὰ πολλὰ 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according to whose pleasure did God set each of the members in the body?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¿según el agrado de quién puso Dios cada uno de los miembros en el cuerpo?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selon le bon plaisir de qui Dieu a-t-il placé chacun des membres du corps?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He pleased.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quiso,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a voulu.</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when we are judged, what happens?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cuando somos juzgados, ¿qué sucede?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lorsque nous sommes jugés, que se passe-t-il?</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Him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celui</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chastened by the Lord,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castigados por el Señor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châtiés par le Seigneur,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κυρίου παιδευόμεθα,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why are we chastened by the Lord when we are judged?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¿por qué el Señor nos disciplina cuando somos juzgados?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pourquoi sommes-nous châtiés par le Seigneur lorsque nous sommes jugés?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not be condemned with the world.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seamos condenados con el mundo.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ne soyons pas condamnés avec le monde.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σὺν τῷ κόσμῳ κατακριθῶμεν.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what two types of things had Paul done by the power of the Spirit of God?  (2 points)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¿qué dos tipos de cosas había hecho Pablo por el poder del Espíritu de Dios? (2 puntos)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quels sont les deux types de choses que Paul a fait par la puissance de l’Esprit de Dieu? (2 points)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mighty signs and wonders,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potencia de señales y prodigios,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des miracles et des prodiges,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σημείων καὶ τεράτων,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did Paul say he would do whenever he would journey to Spain?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dijo Pablo que haría cada vez que viajara a España?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 dit Paul qu’il ferait chaque fois qu’il se rendrait en Espagne?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come to you.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vosotros,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j'espère vous voir en passant,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what did Paul want to be done for the person who he said was approved in Christ and what was this person's name?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¿qué quería Pablo que se hiciera por la persona que dijo que era aprobada en Cristo y cómo se llamaba esta persona?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16:10, qu'est-ce que Paul voulait que soit fait pour la personne qui, selon lui, était approuvée en Christ et quel était le nom de cette personne?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Apelles,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Apeles,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Apellès,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Ἀπελλῆν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what was Paul planning to do after he had given delivered the contribution from Macedonia and Achaia to the poor among the saints in Jerusalem and had sealed to them this fruit?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¿qué planeaba hacer Pablo después de haber entregado la contribución de Macedonia y Acaya a los pobres entre los santos en Jerusalén y haberles sellado este fruto?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15:28, qu’avait l’intention de faire Paul après avoir remis la contribution de la Macédoine et de l’Achaïe aux pauvres parmi les saints de Jérusalem et leur avoir scellé ce fruit?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what relationship do Gentile Christians have to the saints in Jerusalem?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¿qué relación tienen los cristianos gentiles con los santos de Jerusalén?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15:27, quelle relation les chrétiens païens entretiennent-ils avec les saints de Jérusalem?</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go by way of you to Spain.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pasaré entre vosotros rumbo a España.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partirai pour l'Espagne et passerai chez vous.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ἀπελεύσομαι δι’ ὑμῶν εἰς Σπανίαν·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do what in addition to drinking of the cup of the Lord's Supper?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¿qué puede hacer además de beber de la copa de la Cena del Señor?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que peut-il faire en plus de boire la coupe de la Cène du Seigneur?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let him eat of the bread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coma así del pan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il mange du pain</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ἐκ τοῦ ἄρτου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what did Paul not want concerning spiritual gifts?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en cuanto a los dones espirituales?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concernant les dons spirituels?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ignorant: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que ignoréis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frères, que vous soyez dans l'ignorance.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with what words did Paul describe Rufus?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¿con qué palabras describió Pablo a Rufo?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avec quels mots Paul décrit-il Rufus?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chosen in the Lord,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en el Señor,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l'élu du Seigneur,</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ἐκλεκτὸν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despise the church of God, and one other question.  What was this other question?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casas, si despreciaban la iglesia de Dios y otra pregunta más. ¿Cuál fue esta otra pregunta?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méprisaient l'Église de Dieu, et une autre question. Quelle était cette autre question?</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shame those who have nothing?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avergonzáis a los que no tienen nada?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faites-vous honte à ceux qui n'ont rien?</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καταισχύνετε τοὺς μὴ ἔχοντας;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another, what is given to one through the Spirit?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otro se le da, ¿qué se le da a uno por el Espíritu?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un autre, qu’est-ce qui est donné à quelqu’un par l’Esprit?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are their debtors.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son deudores a ellos,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le leur devaient;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ὀφειλέται εἰσὶν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the word of wisdom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sabiduría;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sagesse;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δίδοται λόγος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who wrote the book of Romans?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¿quién escribió el libro de Romanos?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16:22, qui a écrit le livre des Romains?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Tertius,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Tercio,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Tertius,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Τέρτιος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saying the he did not praise them.  What did he ask?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diciendo que no los elogiaba. ¿Qué preguntó?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à l’église, puis il y a répondu en disant qu’il ne les louait pas. Qu'a-t-il demandé?</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praise you in this?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alabaré?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louerai-je?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ἐπαινέσω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who did Paul send greetings from?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¿de quién envió saludos Pablo?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de qui Paul a-t-il envoyé ses salutations?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Christ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iglesias de Cristo.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Églises de Christ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ἐκκλησίαι πᾶσαι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who did the Corinthian brethren know were what kind of people carried away to these dumb idols?  (2 points)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¿quiénes sabían los hermanos corintios que eran qué clase de personas se dejaban llevar por estos ídolos mudos? (2 puntos)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les frères corinthiens savaient quel genre de personnes étaient emmenées vers ces idoles muettes ? (2 points)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Gentiles,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cuando erais gentiles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étiez païens,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ὅτε ἔθνη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who will crush Satan under our feet shortly?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¿quién aplastará a Satanás bajo nuestros pies en breve?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16:20, qui écrasera bientôt Satan sous nos pieds?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who did Paul say should wait for one another when they come together to eat?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¿quiénes dijo Pablo que debían esperarse unos a otros cuando se reunían para comer?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11:33, selon Paul, qui devrait s’attendre les uns les autres lorsqu’ils se réunissent pour manger?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God of peace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paz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Dieu de paix</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the Lord Jesus do on the same night in which He was betrayed?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el Señor Jesús la misma noche en que fue traicionado?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le Seigneur Jésus la nuit même où il a été trahi?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took bread;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pan;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prit du pain,</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ἔλαβεν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Paul urged the brethren in Rome to avoid people cause divisions and offenses contrary to what?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Pablo instó a los hermanos en Roma a evitar que la gente causara divisiones y ofensas ¿contrario a qué?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Paul a exhorté les frères de Rome à éviter que les gens ne provoquent des divisions et des offenses contrairement à quoi?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contrary to the doctrine which you learned,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contra de la doctrina que vosotros habéis aprendido.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préjudice de l'enseignement que vous avez reçu.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τὴν διδαχὴν ἣν ὑμεῖς ἐμάθετε ποιοῦντας,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earnestly desire?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desear fervientemente?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désirer sincèrement?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best gifts.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mejores.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dons les meilleurs.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χαρίσματα τὰ μείζονα.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was the treasurer of the city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quién era el tesorero de la ciudad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qui était le trésorier de la ville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Erastus,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Erasto,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Éraste,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Ἔραστος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suffers?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sufre?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souffre?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suffer with it;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se duelen con él,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souffrent avec lui;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συμπάσχει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whose will did Paul want to be in when he came to Rome?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¿en la voluntad de quién quería estar Pablo cuando llegó a Roma?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15:32, dans quelle volonté Paul voulait-il être lorsqu’il est venu à Rome?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will of God,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si es la voluntad de Dios,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la volonté de Dieu,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θελήματος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dared not to speak of what Christ has not accomplished through him in what two ways? (2 points)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atrevió a hablar de lo que Cristo no ha logrado a través de él? ¿De qué dos maneras? (2 puntos)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n’a pas osé parler de ce que Christ n’a pas accompli à travers lui, de quelles deux manières? (2 points)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word and deed,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he hecho de palabra y de obra,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parole et par les actes,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λόγῳ καὶ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why was the mystery made manifest?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¿por qué se manifestó el misterio?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pourquoi le mystère s’est-il manifesté?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obedience to the faith—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obedezcan a la fe,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qu'elles obéissent à la foi,</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an eye?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fuera un ojo?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le corps tout entier était un œil?</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hearing?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oído?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l'ouïe?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who eats and drinks judgment to himself?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¿quién come y bebe juicio para sí mismo?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11:29, qui mange et boit le jugement contre lui-même?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eats and drinks in an unworthy manner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y bebe indignamente,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mange et boit sans discerner le corps du Seigneur,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ἐσθίων καὶ πίνων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a person should eat at home if what is the case?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¿una persona debe comer en casa si cuál es el caso?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11:34, une personne devrait manger à la maison si quel est le cas?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hungry,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tiene hambre,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a faim,</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πεινᾷ,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 of faith given?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el don de la fe?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 don de la foi est-il donné?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αὐτῷ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smooth words and flattering speech deceive what?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¿qué engañan las palabras suaves y el discurso lisonjero?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quoi de trompeur avec des paroles douces et des discours flatteurs?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did Paul ask to be greeted that was in the house of Aquila and Priscilla?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¿a quién pidió Pablo que lo saludaran si estaba en la casa de Aquila y Priscila?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à qui Paul a-t-il demandé d’être accueilli dans la maison d’Aquilas et de Priscille?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greet the church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también a la iglesia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aussi l'Église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κατ’ οἶκον αὐτῶν ἐκκλησίαν.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Paul said to greet one of the relatives of Rufus.  Which relative?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Pablo dijo que saludáramos a uno de los familiares de Rufus. ¿Qué pariente?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16:13, Paul a dit de saluer l’un des proches de Rufus. Quel parent?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mother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su madre,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mère,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μητέρα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Paul wanted the saints at Rome to do two things for Phoebe. He wanted them to receive her and do what else?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Pablo quería que los santos de Roma hicieran dos cosas por Febe. Quería que la recibieran y ¿qué más?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 Paul voulait que les saints de Rome fassent deux choses pour Phoebé. Il voulait qu'ils la reçoivent et fassent quoi d'autre?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assist her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ayudadla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l'assistiez</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παραστῆτε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was Paul's beloved Epaenetus?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¿quién era el amado Epeneto de Pablo?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qui était Epaenetus, le bien-aimé de Paul?</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the firstfruits of Achaia to Christ.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el primer fruto de Acaya para Cristo.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été pour Christ les prémices de l'Asie.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ἀπαρχὴ τῆς Ἀσίας εἰς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what did Paul want to be done for the two people he called his countrymen and fellow prisoners and what were their names?  (3 points)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¿qué quería Pablo que se hiciera con las dos personas a las que llamaba sus compatriotas y compañeros de prisión y cómo se llamaban? (3 puntos)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que voulait Paul pour les deux personnes qu’il appelait ses compatriotes et codétenus et quels étaient leurs noms? (3points)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Andronicus and Junia,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Andrónico y a Junias,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Andronicus et Junias,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Ἀνδρόνικον καὶ Ἰουνίαν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hearts of the simple.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corazones de los ingenuos.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coeurs des simples.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καρδίας τῶν ἀκάκων.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on which things might we think to be less honorable and yet we bestow on them greater honor?  Be specific.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cosas podríamos pensar que son menos honorables y, sin embargo, les otorgamos mayor honor? Se específico.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quelles choses pourrions-nous considérer comme moins honorables et pourtant nous leur accordons un plus grand honneur ? Être spécifique.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members of the body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aquellos miembros del cuerpo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deceive by doing what two things?  (2 points)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engañan haciendo ¿qué dos cosas? (2 puntos)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gens qui provoquent des divisions et des offenses contraires à la doctrine trompent en faisant quelles deux choses? (2 points)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smooth words and flattering speech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 suaves palabras y halagos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paroles douces et flatteuses,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χρηστολογίας καὶ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when did Jesus take the cup in the same manner in which he had taken bread?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¿cuándo tomó Jesús la copa de la misma manera en que había tomado el pan?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quand Jésus a-t-il pris la coupe de la même manière qu'il avait pris du pain?</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supper,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de haber cenado,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soupé,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τὸ δειπνῆσαι,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question did Paul ask after noting that a foot might say that because it isn't a hand, it is not of the body?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pregunta hizo Pablo después de notar que un pie podría decir que por no ser mano, no es del cuerpo?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quelle question Paul a-t-il posée après avoir noté qu’un pied pouvait dire que parce qu’il n’est pas une main, il n’appartient pas au corps?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serait-il pas du corps pour cela?</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all the members of that one body, being many, are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todos los miembros de aquel solo cuerpo, siendo muchos, ¿qué son?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sont tous les membres de ce seul corps, étant donné qu’ils sont nombreux?</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 solo cuerpo,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forment qu'un seul corps,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ὄντα ἕν ἐστιν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Tertius did two things.  What did he do in addition writing the epistle to Rome?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Tercio hizo dos cosas. ¿Qué hizo además de escribir la epístola a Roma?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16:22, Tertius a fait deux choses. Qu'a-t-il fait en plus d'écrire l'épître à Rome?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we were all baptized into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un solo Espíritu fuimos todos bautizados en qué?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dans quel seul Esprit avons-nous tous été baptisés?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body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cuerpo,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former un seul corps,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πάντες εἰς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how does Paul feel since the obedience of the brethren in Rom has become known to all?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¿cómo se siente Pablo desde que todos conocen la obediencia de los hermanos en Romanos?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16:19, que ressent Paul depuis que l’obéissance des frères de Rome est devenue connue de tous?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am glad on your behalf;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eso me gozo de vosotros.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 donc à votre sujet,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ὑμῖν οὖν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what is God able to do according to Paul's gospel and the preaching of Jesus Christ?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¿qué puede hacer Dios según el evangelio de Pablo y la predicación de Jesucristo?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qu'est-ce que Dieu est capable de faire selon l'Évangile de Paul et la prédication de Jésus-Christ?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able to establish you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puede fortaleceros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peut vous affermir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the everlasting God commanded that the prophetic Scriptures should be made known to whom?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¿a quién ordenó el Dios eterno que se dieran a conocer las Escrituras proféticas?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16:26, le Dieu éternel a ordonné que les Écritures prophétiques soient connues, à qui?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made known to all nations,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dado a conocer a todas las naciones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porté à la connaissance de toutes les nations,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Knowledge through the Spirit?  Be specific.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 se le da la palabra de Conocimiento por medio del Espíritu? Se específico.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connaissance par l’Esprit ? Être spécifique.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in the Lord.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saludo en el Señor.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dans le Seigneur,</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ἀσπάζομαι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what would be acceptable to the saints?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saber qué sería aceptable para los santos.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savoir ce qui serait acceptable pour les saints?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my service for Jerusalem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la ofrenda de mi servicio a los santos en Jerusalén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dons que je porte à Jérusalem</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διακονία μου ἡ εἰς Ἰερουσαλὴμ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what had Phoebe done for Paul and for many other people?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¿qué había hecho Febe por Pablo y por muchas otras personas?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qu’est-ce que Phoebé a fait pour Paul et pour beaucoup d’autres personnes?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indeed she has been a helper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ella ha ayudado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elle en a donné aide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αὐτὴ προστάτις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what are necessary even though they might seem to be weaker?  Be specific.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son necesarios aunque parezcan más débiles? Se específico.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qu’est-ce qui est nécessaire même s’il semble plus faible ? Être spécifique.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members of the body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del cuerpo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du corps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δοκοῦντα μέλη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what did Paul want to be done for their fellow worker in Christ and what was his name?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¿qué quería Pablo que se hiciera por su colaborador en Cristo y cómo se llamaba?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que voulait Paul pour leur compagnon de travail en Christ et quel était son nom?</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Urbanus,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Urbano,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Urbain,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Οὐρβανὸν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do not serve whom?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¿no sirven a quién?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gens qui provoquent des divisions et des offenses contraires à la doctrine ne servent pas qui?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Lord Jesus Christ,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Señor Jesucristo,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notre Seigneur,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τοιοῦτοι τῷ κυρίῳ ἡμῶν Χριστῷ οὐ δουλεύουσιν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15:17, Paul has reason to glory in Christ Jesus in what?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15:17, Pablo tiene motivos para gloriarse en Cristo Jesús ¿en qué?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15:17, en quoi Paul a-t-il des raisons de se glorifier en Jésus-Christ?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for prayers through two things: Through what and through the love of the Spirit?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pidió oraciones por dos cosas: ¿Por qué y por el amor del Espíritu?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demandé des prières à travers deux choses : Par quoi et par l’amour de l’Esprit?</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Lord Jesus Christ,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nuestro Señor Jesucristo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Andronicus and Junia were what among the apostles?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¿Andrónico y Junia eran entre los apóstoles?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16:7, qu’étaient Andronicus et Junia parmi les apôtres?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of note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son muy estimados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jouissent d'une grande considération</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ἐπίσημοι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who is alone wise?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¿quién es el único sabio?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qui est le seul sage?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God, alone wise,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único y sabio Dios,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Dieu, seul sage,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was the firstfuits of Achaia to Christ and what did Paul ask to be done for him?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¿quiénes fueron las primicias de Acaya para Cristo y qué pidió Pablo que se hiciera por él?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qui fut le premier venu de l’Achaïe auprès de Christ et qu’est-ce que Paul a demandé qu’on fasse pour lui?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my beloved Epaenetus,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Epeneto, amado mío,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Épaïnète, mon bien-aimé,</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Ἐπαίνετον τὸν ἀγαπητόν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what did Paul want to be done for Philologus and Julia, Nereus and his sister, and Olympas, and all the saints who are with them?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¿qué quería Pablo que se hiciera por Filólogo y Julia, Nereo y su hermana, Olimpas y todos los santos que están con ellos?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que voulait Paul pour Philologue et Julie, Nérée et sa sœur, et Olympas, et tous les saints qui sont avec eux?</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things which pertain to God.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a Dios se refiere,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regarde les choses de Dieu.</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what is not one member but many?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¿qué es no un miembro sino muchos?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qu’est-ce que ce n’est pas un membre mais plusieurs?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fact the body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el cuerpo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corps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what did Paul say he would do when he comes to Corinth?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¿qué dijo Pablo que haría cuando viniera a Corinto?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qu’est-ce que Paul a dit qu’il ferait quand il viendrait à Corinthe?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I will set in order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demás cosas las pondré en orden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réglerai les autres choses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διατάξομαι.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who was Phoebe our sister?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¿quién era Febe nuestra hermana?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qui était Phoebe notre sœur?</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 servant of the church in Cenchrea,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diaconisa de la iglesia en Cencrea.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diaconesse de l'Église de Cenchrées,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οὖσαν καὶ διάκονον τῆς ἐκκλησίας τῆς ἐν Κεγχρεαῖς,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have no need?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no tiene necesidad?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qu’est-ce qui n’est pas nécessaire?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our presentable parts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en nosotros son más decorosos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sont honnêtes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εὐσχήμονα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are diversities of gifts, what is the same?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diversidad de dones, ¿qué es igual?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existe une diversité de dons, qu’est-ce qui est pareil?</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