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11:34, why did Paul say that if anyone is hungry he should eat at home?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11:34, ¿por qué dijo Pablo que si alguno tiene hambre, que coma en casa?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11:34, pourquoi Paul a-t-il dit que si quelqu’un a faim, il doit manger à la maison?</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we would not be judged.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seríamos juzgados;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ne serions pas jugés.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ἂν ἐκρινόμεθα·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16:22, Tertius did two things.  What did he do in addition to greeting the brethren in Rome?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16:22, Tercio hizo dos cosas. ¿Qué hizo además de saludar a los hermanos en Roma?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16:22, Tertius a fait deux choses. Qu’a-t-il fait en plus de saluer les frères à Rome?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wrote this epistle,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escribí la epístola,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ai écrit cette lettre.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γράψας τὴν ἐπιστολὴν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15:22, why was Paul much hindered from coming to Rome?  Be specific?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15:22, ¿por qué se le impidió tanto a Pablo venir a Roma? ¿Se específico?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reason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esta causa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our unpresentable parts have?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tienen nuestras partes impresentables?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12:23, qu’ont nos parties non présentables?</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have greater modesty,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tratan con más decoro,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reçoivent le plus d'honneur,</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εὐσχημοσύνην περισσοτέραν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what words are used to indicate how confident Paul was the he would come in the fullness of the blessing of the gospel of Christ to Rome?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¿qué palabras se usan para indicar cuán seguro estaba Pablo de que vendría en la plenitud de la bendición del evangelio de Cristo a Roma?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15:29, quels mots sont utilisés pour indiquer à quel point Paul était sûr qu’il viendrait à Rome avec la plénitude de la bénédiction de l’Évangile du Christ?</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know that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sé que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sais qu'en</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οἶδα δὲ ὅτι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12:15, what might the foot conclude after noting that it is not a hand?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12:15, ¿qué podría concluir el pie después de notar que no es una mano?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12:15, que pourrait conclure le pied après avoir remarqué qu’il ne s’agit pas d’une main?</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you come together for judgment.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no os reunáis para condenación.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vous ne vous réunissiez pas pour attirer un jugement sur vous.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εἰς κρίμα συνέρχησθε.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am not of the body,”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soy del cuerpo»,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ne suis pas du corps-ne</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εἰμὶ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why did Paul not want to preach the gospel where Christ was named?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¿por qué Pablo no quiso predicar el evangelio donde se nombraba a Cristo?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pourquoi Paul ne voulait-il pas prêcher l’Évangile là où Christ était nommé?</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I should build on another man’s foundation,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no edificar sobre fundamento ajeno,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de ne pas bâtir sur le fondement d'autrui,</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μὴ ἐπ’ ἀλλότριον θεμέλιον οἰκοδομῶ,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11:25, how did the way Jesus took the cope after supper compare to the way he took the bread earlier?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11:25, ¿cómo se compara la forma en que Jesús tomó la capa después de la cena con la forma en que tomó el pan antes?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11:25, comment la façon dont Jésus a pris la chape après le dîner se compare-t-elle à la façon dont il a pris le pain plus tôt?</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same manner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Asimismo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même,</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ὡσαύτως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he would be delivered from which unbelievers?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ser liberado de qué incrédulos?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être délivré de quels incroyants?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those in Judea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están en Judea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la Judée,</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Ἰουδαίᾳ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by what did God make manifest the mystery kept secret since the world began?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¿mediante qué manifestó Dios el misterio mantenido en secreto desde el principio del mundo?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par quoi Dieu a-t-il manifesté le mystère gardé secret depuis la création du monde?</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by the prophetic Scriptures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por las Escrituras de los profetas,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écrits des prophètes,</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might say that because I am not an eye, I am not not of the body?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podría decir que por no ser ojo, no soy del cuerpo?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qui pourrait dire que parce que je ne suis pas un œil, je ne suis pas du corps?</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11:29, why does a person who eats and drinks in an unworthy manner eat and drink judgment to himself?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11:29, ¿por qué una persona que come y bebe indignamente come y bebe juicio para sí mismo?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the ear should say,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si dijera la oreja: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l'oreille disait:</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ἐὰν εἴπῃ τὸ οὖς·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action did Paul ask the saints in Rome to do when they greeted each other?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acción pidió Pablo a los santos en Roma que hicieran cuando se saludaban?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quelle action Paul demande-t-il aux saints de Rome de faire lorsqu’ils se saluent?</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a holy kiss.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beso santo.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un saint baiser.</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φιλήματι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job did Erastus have?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trabajo tenía Erasto?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 était le travail d’Éraste?</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treasurer of the city,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tesorero de la ciudad,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trésorier de la ville,</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οἰκονόμος τῆς πόλεως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what did Paul ask the saints in Rome to do for Priscilla and Aquila?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¿qué pidió Pablo a los santos de Roma que hicieran por Priscila y Aquila?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qu’est-ce que Paul a demandé aux saints de Rome de faire pour Priscille et Aquila?</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even though there are differences of ministries, what is the same?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aunque hay diferencias de ministerios, ¿qué es igual?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même s’il existe des différences entre les ministères, qu’est-ce qui est pareil?</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same Lord.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Señor es el mismo.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 même Seigneur;</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ὁ αὐτὸς κύριος·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16:25, God is able to establish you according to three things.  What are the first two things?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16:25, Dios puede establecerte según tres cosas. ¿Cuáles son las dos primeras cosas?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16:25, Dieu peut vous établir selon trois choses. Quelles sont les deux premières choses?</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discerning the Lord’s body.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 discernir el cuerpo del Señor,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διακρίνων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according to my gospel and the preaching of Jesus Christ,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mi evangelio y la predicación de Jesucristo,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mon Évangile et la prédication de Jésus Christ,</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15:27, when people receive spiritual blessings, what obligation do they have to those through whom the blessing came?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15:27, cuando las personas reciben bendiciones espirituales, ¿qué obligación tienen para con aquellos a través de quienes les llegó la bendición?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15:27, lorsque les gens reçoivent des bénédictions spirituelles, quelle obligation ont-ils envers ceux par qui la bénédiction est venue?</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their duty is also to minister to them in material things.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deben también ellos ayudarlos con bienes materiales.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doivent aussi les assister dans les choses temporelles.</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ὀφείλουσιν καὶ ἐν τοῖς σαρκικοῖς λειτουργῆσαι αὐτοῖς.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what is the result if one member is honored?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¿cuál es el resultado si un miembro es honrado?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12:26, quel est le résultat si un membre est honoré?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the members rejoice with it.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todos los miembros con él se gozan.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tous les membres se réjouissent avec lui.</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συγχαίρει πάντα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16:19, in contrast to being simple concerning evil what does Paul want for the people reading this book?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16:19, en contraste con ser simple respecto del mal, ¿qué quiere Pablo para las personas que leen este libro?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16:19, contrairement à sa simplicité concernant le mal, que veut Paul pour les personnes qui lisent ce livre?</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 want you to be wise in what is good,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quiero que seáis sabios para el bien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désire que vous soyez sages en ce qui concerne le bien</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θέλω δὲ ὑμᾶς σοφοὺς εἶναι εἰς τὸ ἀγαθόν,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12:12, what does the body have?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12:12 ¿qué tiene el cuerpo?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12:12, que possède le corps?</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has many members,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tiene muchos miembros,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a plusieurs membres,</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μέλη πολλὰ ἔχει,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the Spirit works all these things doing what as He wills?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¿el Espíritu obra todas estas cosas haciendo lo que Él quiere?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12:11, l’Esprit opère toutes ces choses en faisant quoi comme Il veut?</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16:14, who did Paul want to be greeted along with Asyncritus, Phlegon, Hermas, Patrobas, and Hermes?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16:14, ¿a quién quería Pablo que lo saludaran junto con Asíncrito, Flegón, Hermas, Patrobas y Hermes?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16:14, qui Paul voulait-il qu’il soit accueilli avec Asyncrite, Phlégon, Hermas, Patrobas et Hermès?</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distributing to each one individually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repartiendo a cada uno en particular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distribuant à chacun en particulier</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διαιροῦν ἰδίᾳ ἑκάστῳ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what did Paul do about a more excellent way than desiring the best gifts?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¿qué hizo Pablo en cuanto a un camino más excelente que desear los mejores dones?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qu’a fait Paul d’une manière plus excellente que de désirer les meilleurs dons?</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yet I show you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yo os muestro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je vais encore vous montrer</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ὑμῖν δείκνυμι.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12:18, what did God do in the body just as He pleased?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12:18, ¿qué hizo Dios en el cuerpo tal como quiso?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12:18, qu’est-ce que Dieu a fait dans le corps comme il l’entendait?</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set the members,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 colocado cada uno de los miembros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des membres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ἔθετο τὰ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15:21, what will the people do who have not heard?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15:21, ¿qué hará la gente que no ha oído?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15:21, que feront les gens qui n’ont pas entendu?</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shall understand.”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entenderán.»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comprendront.</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συνήσουσιν.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15:29, when Paul would come to Rome in what did he say he would come?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15:29, ¿cuándo Pablo vendría a Roma, en qué dijo que vendría?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15:29, quand Paul viendrait à Rome, en quoi a-t-il dit qu’il viendrait?</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shall come in the fullness of the blessing of the gospel of Christ.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llegaré con abundancia de la bendición del evangelio de Cristo.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avec une pleine bénédiction de Christ que j'irai.</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πληρώματι εὐλογίας Χριστοῦ ἐλεύσομαι.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that his service for Jerusalem would be what?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que su servicio por Jerusalén fuera qué?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que son service pour Jérusalem soit quoi?</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brethren who are with them.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los hermanos que están con ellos.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les frères qui sont avec eux.</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τοὺς σὺν αὐτοῖς ἀδελφούς.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may be acceptable to the saints,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bien recibida;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soient agréés des saints,</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εὐπρόσδεκτος τοῖς ἁγίοις γένηται,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did Erastus, the treasurer of the city do for the brethren in Romans?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hizo Erasto, el tesorero de la ciudad, por los hermanos en Romanos?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qu’a fait Éraste, le trésorier de la ville pour les frères dans Romains?</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greets you,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ἀσπάζεται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11:28, what should a person do so that he can eat of the bread and drink of the cup of the Lord's Supper?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11:28, ¿qué debe hacer una persona para poder comer del pan y beber de la copa de la Cena del Señor?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11:28, que doit faire une personne pour pouvoir manger du pain et boire à la coupe de la Cène du Seigneur?</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let a man examine himself,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pruébese cada uno a sí mismo,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donc s'éprouve soi-même,</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δοκιμαζέτω δὲ ἄνθρωπος ἑαυτόν,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15:25, why did Paul say he was going to Jerusalem?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15:25, ¿por qué dijo Pablo que iba a Jerusalén?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15:25, pourquoi Paul a-t-il dit qu’il allait à Jérusalem?</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minister to the saints.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ministrar a los santos,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le service des saints.</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διακονῶν τοῖς ἁγίοις.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12:16, what question did Paul ask after noting that an ear might say that because it is not an eye, it is not of the body?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12:16, ¿qué pregunta hizo Pablo después de notar que un oído podría decir que por no ser ojo, no es del cuerpo?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12:16, quelle question Paul a-t-il posée après avoir noté qu’une oreille pouvait dire que parce qu’elle n’est pas un œil, elle n’est pas du corps?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it therefore not of the body?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eso no sería del cuerpo?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serait-elle pas du corps pour cela?</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παρὰ τοῦτο οὐκ ἔστιν ἐκ τοῦ σώματος·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16:3, how did Paul describe Priscilla and Aquila?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16:3, ¿cómo describió Pablo a Priscila y Aquila?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16:3, comment Paul décrit-il Priscille et Aquilas?</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12:31, in comparison to the best gifts, what did Paul show?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12:31, en comparación con los mejores dones, ¿qué mostró Pablo?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12:31, par rapport aux meilleurs cadeaux, qu’est-ce que Paul a montré?</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fellow workers in Christ Jesus,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mis colaboradores en Cristo Jesús,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compagnons d'oeuvre en Jésus Christ,</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τοὺς συνεργούς μου ἐν Χριστῷ Ἰησοῦ,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we would not be judged if we would do what?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¿no seríamos juzgados si hiciéramos qué?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11:31, nous ne serions pas jugés si nous faisions quoi?</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if we would judge ourselves,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pues, nos examináramos a nosotros mismos,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nous nous jugions nous-mêmes,</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δὲ ἑαυτοὺς διεκρίνομεν,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16:20, whose grace does Paul ask to go where?  (2 points)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16:20, ¿la gracia de quién pide Pablo para ir a dónde? (2 puntos)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16:20, à qui Paul demande-t-il la grâce pour aller où? (2 points)</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grace of our Lord Jesus Christ be with you. Amen.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gracia de nuestro Señor Jesucristo sea con vosotros.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la grâce de notre Seigneur Jésus Christ soit avec vous!</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 χάρις τοῦ κυρίου ἡμῶν Ἰησοῦ Χριστοῦ μεθ’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who might call Jesus accursed?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¿quién podría llamar anatema a Jesús?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qui pourrait qualifier Jésus de maudit?</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one speaking by the Spirit of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nadie que hable por el Espíritu de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parle par l'Esprit de Dieu, ne dit:</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οὐδεὶς ἐν πνεύματι θεοῦ λαλῶν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 who was the servant of the church in Cenchrea whom Paul commended to the saints in Rome?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 ¿quién era el siervo de la iglesia en Cencrea a quien Pablo encomendó a los santos en Roma?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 qui était le serviteur de l’église de Cenchrée que Paul recommandait aux saints de Rome?</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Phoebe our sister,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nuestra hermana Febe,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Phoebé, notre soeur,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Φοίβην τὴν ἀδελφὴν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12:19, what question is asked if they were all one member?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12:19, ¿qué pregunta se hace si todos fueran un solo miembro?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12:19, quelle question serait posée s’ils étaient tous un seul membre?</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more excellent way.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un camino mucho más excelente.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voie par excellence.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ἔτι καθ’ ὑπερβολὴν ὁδὸν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where would the body be?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¿dónde estaría el cuerpo?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où serait le corps?</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ποῦ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what words does Paul use to describe Quartus?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¿qué palabras usa Pablo para describir a Cuarto?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16:23, quels mots Paul utilise-t-il pour décrire Quartus?</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 brother.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que le frère</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12:28, who has appointed apostles, prophets, and other functions in the church?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12:28, ¿quién ha nombrado apóstoles, profetas y otras funciones en la iglesia?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12:28, qui a nommé des apôtres, des prophètes et d’autres fonctions dans l’Église?</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God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Dios en la iglesia,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Dieu</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οὓς μὲν ἔθετο ὁ θεὸς ἐν τῇ ἐκκλησίᾳ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15:24, what reason did Paul give for wanting to stop in Rome on his way to Spain in addition to receiving their help in getting to Spain?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15:24, ¿qué razón dio Pablo para querer detenerse en Roma en su camino a España además de recibir su ayuda para llegar a España?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15:24, quelle raison Paul a-t-il donnée pour vouloir s’arrêter à Rome sur son chemin vers l’Espagne en plus de recevoir leur aide pour se rendre en Espagne?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hope to see you on my journey,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espero veros al pasar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partie mon désir de me trouver chez vous.</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ἐλπίζω γὰρ διαπορευόμενος θεάσασθαι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12:26, all the members suffer if what happens?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12:26 todos los miembros sufren si ¿qué pasa?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12:26, tous les membres souffrent si que se passe-t-il?</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if one member suffers,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manera que si un miembro padece,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si un membre souffre,</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εἴτε πάσχει ἓν μέλος,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15:20, where did Paul aim to preach the gospel?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15:20, ¿dónde pretendía Pablo predicar el evangelio?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15:20, où Paul avait-il l’intention de prêcher l’Évangile?</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who gave greater honor to that part which lacks it?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¿quién dio mayor honor a la parte que le falta?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qui a accordé le plus d’honneur à la partie qui en manque?</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where Christ was named,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donde Cristo ya hubiera sido anunciado,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là où Christ n'avait point été nommé,</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 ὅπου ὠνομάσθη Χριστός,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16:8, who was Amplias to Paul?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16:8, ¿quién era Amplias para Pablo?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16:8, qui était Amlias pour Paul?</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in the Lord.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en el Señor.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 dans le Seigneur.</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16:21, what words does Paul use to describe Lucius, Jason, and Sosipater?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16:21, ¿qué palabras usa Pablo para describir a Lucio, Jasón y Sosípater?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16:21, quels mots Paul utilise-t-il pour décrire Lucius, Jason et Sosipater?</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countrymen,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mis parientes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mes parents.</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συγγενεῖς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composed the body,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ordenó el cuerpo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a disposé le corps</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ὁ θεὸς συνεκέρασεν τὸ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16:27, what is the final word of this book?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16:27, ¿cuál es la última palabra de este libro?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16:27, quel est le dernier mot de ce livre?</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16:16, what did Paul say that the churches of Christ were doing for the saints in Rome?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16:16, ¿qué dijo Pablo que las iglesias de Cristo estaban haciendo por los santos en Roma?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16:16, qu’est-ce que Paul dit que les églises du Christ faisaient pour les saints de Rome?</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you.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saludan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saluent.</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Ἀσπάζονται ὑμᾶς αἱ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to go where?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ir ¿adónde?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aller où?</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come to you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vosotros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sorte que j'arrive chez vous</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ἐλθὼν πρὸς ὑμᾶς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is one thing that no one speaking by the Spirit of God would say?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cosa es lo que nadie que habla por el Espíritu de Dios diría?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quelle est la chose que personne ne dirait par l’Esprit de Dieu?</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calls Jesus accursed,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dice de Jesús: «¡Sea anatema!»,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est anathème!</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λέγει· Ἀνάθεμα Ἰησοῦς,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15:30, Paul begged for prayers through two things: Through the Lord Jesus Christ and through what?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15:30, Pablo rogó oraciones por dos cosas: ¿Por el Señor Jesucristo y por medio de qué?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15:30, Paul a demandé des prières à travers deux choses : Par le Seigneur Jésus-Christ et par quoi?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through the love of the Spirit,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el amor del Espíritu,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par l'amour de l'Esprit,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διὰ τῆς ἀγάπης τοῦ πνεύματος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serve what?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¿a qué sirven las personas que causan divisiones y ofensas contrarias a la doctrina?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à quoi servent les gens qui provoquent des divisions et des offenses contraires à la doctrine?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their own belly,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a sus propios vientres,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leur propre ventre; et,</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τῇ ἑαυτῶν κοιλίᾳ,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for whom did Priscilla and Aquila risk their own necks?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¿por quién arriesgaron su propio cuello Priscila y Aquila?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pour qui Priscille et Aquilas ont-ils risqué leur vie?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my life,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mí,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sauver ma vie;</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οἵτινες ὑπὲρ τῆς ψυχῆς μου τὸν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Andronicus and Junia were of note among whom?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¿entre quiénes se destacaron Andrónico y Junia?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16:7, parmi qui Andronicus et Junia étaient-ils remarquables?</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among the apostles,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entre los apóstoles,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parmi les apôtres,</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τοῖς ἀποστόλοις,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Stachys to Paul?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Stachys para Pablo?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Stachys pour Paul?</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beloved.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amado mío.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bien-aimé.</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ἀγαπητόν 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12:10, what are 5 of the gifts of the Spirit?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12:10, ¿cuáles son 5 de los dones del Espíritu?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12:10, quels sont les cinq dons de l’Esprit?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another the working of miracles, to another prophecy, to another discerning of spirits, to another different kinds of tongues, to another the interpretation of tongues.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otro, el hacer milagros; a otro, profecía; a otro, discernimiento de espíritus; a otro, diversos géneros de lenguas, y a otro, interpretación de lenguas.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un autre, le don d'opérer des miracles; à un autre, la prophétie; à un autre, le discernement des esprits; à un autre, la diversité des langues; à un autre, l'interprétation des langues.</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fontScale="92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ἄλλῳ ἐνεργήματα δυνάμεων, ἄλλῳ προφητεία, ἄλλῳ διακρίσεις πνευμάτων, ἑτέρῳ γένη γλωσσῶν, ἄλλῳ ἑρμηνεία γλωσσῶν·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16:13, who was the child of Paul's mother?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16:13, ¿quién fue hijo de la madre de Pablo?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16:13, qui était l'enfant de la mère de Paul?</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12:11, who works all these things?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12:11, ¿qué hace el Espíritu repartiendo a cada uno individualmente?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12:11, qui fait toutes ces choses?</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one and the same Spirit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todas estas cosas las hace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 seul et même Esprit</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καὶ τὸ αὐτὸ πνεῦμα,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16:26, what has God now done concerning the mystery kept secret since the world began?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16:26, ¿qué ha hecho Dios ahora respecto del misterio mantenido en secreto desde el principio del mundo?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16:26, qu’a fait Dieu concernant le mystère gardé secret depuis la création du monde?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now made manifest,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se ha manifestado ahora,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manifesté maintenant</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N/A</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12:24, what did God give to the part which lacks it?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12:24, ¿qué le dio Dios a la parte que le falta?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12:24, qu’est-ce que Dieu a donné à la partie qui en manque?</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having given greater honor to that part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dando más abundante honor al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manière à donner plus d'honneur à ce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περισσοτέραν δοὺς τιμήν,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15:18, Paul dared not to speak of what Christ had not accomplished through him to make what?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15:18, Pablo no se atrevió a hablar de lo que Cristo no había logrado a través de él ¿para hacer qué?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15:18, Paul n’a pas osé parler de ce que Christ n’avait pas accompli par lui pour faire quoi?</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make the Gentiles obedient—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conducir a los gentiles a la obediencia.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amener les païens à l'obéissance,</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εἰς ὑπακοὴν ἐθνῶν,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11:27, what is the happens if a person eats the bread or drinks the cup of communion in an unworthy manner?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11:27, ¿qué pasa si una persona come el pan o bebe la copa de la comunión de manera indigna?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11:27, que se passe-t-il si une personne mange le pain ou boit la coupe de communion d’une manière indigne?</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will be guilty of the body and blood of the Lord.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será culpado del cuerpo y de la sangre del Señor.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sera coupable envers le corps et le sang du Seigneur.</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ἔνοχος ἔσται τοῦ σώματος καὶ τοῦ αἵματος τοῦ κυρίου.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Rufus,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Rufo,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Rufus,</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Ῥοῦφον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the people who cause divisions and offenses contrary to the doctrine do not do a specific thing for our Lord Jesus Christ.  What is this specific thing?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las personas que causan divisiones y ofensas contrarias a la doctrina no hacen cosa específica para nuestro Señor Jesucristo. ¿Qué es esto específico?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16:18, les personnes qui provoquent des divisions et des offenses contraires à la doctrine ne font rien de spécifique pour notre Seigneur Jésus-Christ. Quelle est cette chose spécifique?</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those who are such do not serve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tales personas no sirven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de tels hommes ne servent point</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οἱ γὰρ τοιοῦτοι τῷ κυρίῳ ἡμῶν Χριστῷ οὐ δουλεύουσιν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12:23, what do we do for those members of the body which we think to be less honorable?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12:23, ¿qué hacemos por aquellos miembros del cuerpo que consideramos menos honorables?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12:23, que faisons-nous pour les membres du corps que nous pensons être les moins honorables?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on these we bestow greater honor;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vestimos más dignamente;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les entourons d'un plus grand honneur.</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τούτοις τιμὴν περισσοτέραν περιτίθεμεν,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even though there is the same Spirit, what are there many of?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aunque hay el mismo Espíritu, ¿de qué hay muchos?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12:4, même s’il y a le même Esprit, de quoi y a-t-il plusieurs?</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diversities of gifts,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Ahora bien, hay diversidad de dones,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diversité de dons,</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Διαιρέσεις δὲ χαρισμάτων εἰσίν,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16:24, what word did Paul use to emphasize he really wants the grace of Jesus to be with us all?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16:24, ¿qué palabra usó Pablo para enfatizar que realmente quiere que la gracia de Jesús esté con todos nosotros?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16:24, quel mot Paul a-t-il utilisé pour souligner qu’il veut vraiment que la grâce de Jésus soit avec nous tous?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Amen.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Amén.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Amen!</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Ἀμήν.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12:27, who are the body of Christ and members individually?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12:27, ¿quiénes son el cuerpo de Cristo y los miembros individualmente?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12:27, qui sont le corps du Christ et ses membres individuellement?</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you are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Vosotros, pues,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Ὑμεῖς δέ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what did Paul do about the fact that no one speaking by the Spirit of God calls Jesus accursed?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¿qué hizo Pablo ante el hecho de que nadie que habla por el Espíritu de Dios llama anatema a Jesús?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12:3, qu’a fait Paul à propos du fait que personne ne parlant par l’Esprit de Dieu n’appelle Jésus maudit?</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15:31, Paul asked for prayers for what in relation to those in Judea who do not believe?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15:31, ¿Pablo pidió oraciones para qué en relación con aquellos en Judea que no creen?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15:31, Paul a demandé des prières pour quoi par rapport à ceux qui ne croient pas en Judée?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I may be delivered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sea librado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je sois délivré</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ῥυσθῶ ἀπὸ τῶν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 of whom had Phoebe been a helper? (2 points)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 ¿de quién había sido ayuda Febe? (2 puntos)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16:2, de qui Phoebé avait-elle été l’aide? (2 points)</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of many and of myself also.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muchos y a mí mismo.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plusieurs et à moi-même.</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πολλῶν ἐγενήθη καὶ ἐμοῦ αὐτοῦ.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16:7, when were Andronicus and Junia in Christ compared to Paul?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16:7, ¿cuándo fueron Andrónico y Junia en Cristo comparados con Pablo?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16:7, quand Andronicus et Junia étaient-ils en Christ comparés à Paul?</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also were in Christ before me.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además creyeron en Cristo antes que yo.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qui même ont été en Christ avant moi.</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οἳ καὶ πρὸ ἐμοῦ γέγοναν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15:14, since Paul is confident that the Romans are full of goodness and all knowledge what does he consider them able to do?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15:14, dado que Pablo confía en que los romanos están llenos de bondad y de todo conocimiento, ¿qué considera que son capaces de hacer?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15:14, puisque Paul est convaincu que les Romains sont pleins de bonté et de toute connaissance, que les considère-t-il capables de faire?</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able also to admonish one another.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tal manera que podéis aconsejaros unos a otros.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capables de vous exhorter les uns les autres.</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δυνάμενοι καὶ ἀλλήλους νουθετεῖν.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in contrast to what is given to one, what is given to another through the same Spirit?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a diferencia de lo que a uno se le da, ¿qué se le da a otro por el mismo Espíritu?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contrairement à ce qui est donné à l’un, qu’est-ce qui est donné à l’autre par le même Esprit?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word of knowledge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palabra de conocimiento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une parole de connaissance,</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λόγος γνώσεως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I make known to you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tanto, os hago saber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pourquoi je vous déclare que nul,</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διὸ γνωρίζω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16:23, Gaius was the host of two things.  What were these two things?  Be specific.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16:23, Gayo era anfitrión de dos cosas. ¿Cuáles fueron estas dos cosas? Se específico.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16:23, Gaius était l’hôte de deux choses. Quelles étaient ces deux choses? Être spécifique.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my host and the host of the whole church,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me hospeda a mí y a toda la iglesia.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mon hôte et celui de toute l'Église,</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ξένος μου καὶ ὅλης τῆς ἐκκλησίας.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16:12, what one person labored much in the Lord?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16:12 ¿Qué persona trabajó mucho en el Señor?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16:12, quelle personne a beaucoup travaillé pour le Seigneur?</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Greet the beloved Persis,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Saludad a la amada Pérsida,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Saluez Perside, la bien-aimée,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ἀσπάσασθε Περσίδα τὴν ἀγαπητήν,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12:13, what made us into one Spirit?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12:13, ¿qué nos hizo un solo Espíritu?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12:13, qu’est-ce qui a fait de nous un seul Esprit?</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have all been made to drink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 todos se nos dio a beber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avons tous été abreuvés</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ἐποτίσθημεν.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12:3, no one can say that Jesus is Lord except by what?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12:3, ¿nadie puede decir que Jesús es Señor sino por qué?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12:3, personne ne peut dire que Jésus est Seigneur, sauf par quoi?</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except by the Holy Spirit.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por el Espíritu Santo.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ce n'est par le Saint Esprit.</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μὴ ἐν πνεύματι ἁγίῳ.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16:18, what do some people do why smooth words and flattering speech?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16:18, ¿qué hacen algunas personas con palabras suaves y halagos?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16:18, que font certaines personnes, pourquoi des paroles douces et des discours flatteurs?</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deceive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engañan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ils séduisent</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ἐξαπατῶσι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is there now even though there are many members?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aunque sean muchos miembros?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même s’il y a beaucoup de membres?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Paul asked for prayers for his trip to Jerusalem because he wanted what emotion to be with him when he came to Rome?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Pablo pidió oraciones para su viaje a Jerusalén porque quería ¿qué emoción estaría con él cuando viniera a Roma?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15:32, Paul a demandé des prières pour son voyage à Jérusalem parce qu’il voulait quelle émotion l’accompagnerait lorsqu’il viendrait à Rome?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with joy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llegue con gozo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avec joie,</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ἐν χαρᾷ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16:4, what did Priscilla and Aquila do for Paul's life?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16:4, ¿qué hicieron Priscila y Aquila por la vida de Pablo?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16:4, qu’ont fait Priscille et Aquilas pour la vie de Paul?</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risked their own necks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expusieron su vida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ont exposé leur tête</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ἑαυτῶν τράχηλον ὑπέθηκαν,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12:25, how should the members help one another?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12:25, ¿cómo deben ayudarse los miembros unos a otros?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12:25, comment les membres devraient-ils s’entraider?</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have the same care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preocupen los unos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aient également soin</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μεριμνῶσι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12:20, what are there now, yet one body?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12:20, ¿qué hay ahora sino un solo cuerpo?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12:20, qu’y a-t-il maintenant, sinon un seul corps?</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many members,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muchos los miembros,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plusieurs membres,</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πολλὰ μὲν μέλη,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15:32, what did Paul want to do together with the people in Rome?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15:32, ¿qué quería hacer Pablo junto con el pueblo de Roma?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15:32, que voulait faire Paul avec les habitants de Rome?</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may be refreshed together with you.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pueda descansar entre vosotros.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je jouisse au milieu de vous de quelque repos.</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συναναπαύσωμαι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one body.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el cuerpo es uno solo.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un seul corps.</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ἓν δὲ σῶμα.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15:28, Paul said he needed to do two things before going to Spain by the way of Rome.  What was the first thing?  Be specific.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15:28, Pablo dijo que necesitaba hacer dos cosas antes de ir a España por el camino de Roma. ¿Qué fue lo primero? Se específico.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Romains 15:28, Paul dit qu’il devait faire deux choses avant de se rendre en Espagne en passant par Rome. Quelle a été la première chose? Être spécifique.</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Therefore, when I have performed this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que, cuando haya concluido esto,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Dès que j'aurai terminé cette affaire</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τοῦτο οὖν ἐπιτελέσας,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11:26, what do we do as often as we eat the bread and drink the cup of the Lord's Supper?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11:26, ¿qué hacemos cada vez que comemos el pan y bebemos la copa de la Cena del Señor?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11:26, que faisons-nous chaque fois que nous mangeons le pain et buvons la coupe du Repas du Seigneur?</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proclaim the Lord’s death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muerte del Señor anunciáis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annoncez la mort du Seigneur,</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θάνατον τοῦ κυρίου καταγγέλλετε,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12:22, how important are the members of the body might seem to be weaker?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12:22, ¿qué importancia tienen los miembros del cuerpo? ¿Podría parecer que son más débiles?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12:22, quelle est l’importance des membres du corps qui semblent les plus faibles?</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necessary.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los más necesarios;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nécessaires;</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ἀναγκαῖά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Romans 16:9, who was Urbanus?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Romanos 16:9, ¿quién era Urbano?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Romains 16:9, qui était Urbanus?</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fellow worker in Christ,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colaborador en Cristo Jesús,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compagnon d'oeuvre en Christ,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τὸν συνεργὸν ἡμῶν ἐν Χριστῷ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11:31, what would not happen if we would judge ourselves?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11:31, ¿qué no pasaría si nos juzgáramos a nosotros mismos?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11:31, que n’arriverait-il pas si nous nous jugeions nous-mêmes?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