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16:23, who was Paul's host and the host of the whole church?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16:23, ¿quién fue el anfitrión de Pablo y el anfitrión de toda la iglesia?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16:23, qui était l’hôte de Paul et l’hôte de toute l’Église?</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where Christ was named,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donde Cristo ya hubiera sido anunciado,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là où Christ n'avait point été nommé,</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 ὅπου ὠνομάσθη Χριστός,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15:14, what is Paul confident that the Romans are full of in addition to goodness?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15:14, ¿de qué está seguro Pablo que los romanos están llenos además de bondad?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15:14, de quoi Paul est-il convaincu que les Romains sont pleins de bonté en plus?</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filled with all knowledge,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rebosantes de todo conocimiento,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remplis de toute connaissance,</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πεπληρωμένοι πάσης γνώσεως,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16:18, the people who cause divisions and offenses contrary to the doctrine deceive by doing what two things?  (2 points)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16:18 las personas que causan divisiones y ofensas contrarias a la doctrina engañan haciendo ¿qué dos cosas? (2 puntos)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16:18, les gens qui provoquent des divisions et des offenses contraires à la doctrine trompent en faisant quelles deux choses? (2 points)</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by smooth words and flattering speech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con suaves palabras y halagos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des paroles douces et flatteuses,</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διὰ τῆς χρηστολογίας καὶ εὐλογίας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15:28, Paul said he needed to do two things before going to Spain by the way of Rome.  What was the second thing?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15:28, Pablo dijo que necesitaba hacer dos cosas antes de ir a España por el camino de Roma. ¿Qué fue lo segundo?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15:28, Paul dit qu’il devait faire deux choses avant de se rendre en Espagne en passant par Rome. Quelle était la deuxième chose?</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have sealed to them this fruit,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les haya entregado esta ofrenda,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je leur aurai remis ces dons,</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σφραγισάμενος αὐτοῖς τὸν καρπὸν τοῦτον,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16:27, who is alone wise?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16:27, ¿quién es el único sabio?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16:27, qui est le seul sage?</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God, alone wise,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único y sabio Dios,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Dieu, seul sage,</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15:13, what two things does Paul ask God to do for us in believing?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15:13, ¿qué dos cosas le pide Pablo a Dios que haga por nosotros al creer?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15:13, quelles sont les deux choses que Paul demande à Dieu de faire pour nous en croyant?</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Gaius,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Gayo,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Gaïus,</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Γάϊος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fill you with all joy and peace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llene de todo gozo y paz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remplisse de toute joie et de toute paix</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πληρώσαι ὑμᾶς πάσης χαρᾶς καὶ εἰρήνης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15:20, what was Paul's aim so to do where Christ was not named?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15:20, ¿cuál era el objetivo de Pablo de hacer esto donde no se nombraba a Cristo?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15:20, quel était le but de Paul de faire là où Christ n’était pas nommé?</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so I have made it my aim to preach the gospel,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de esta manera me esforcé en predicar el evangelio,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je me suis fait honneur d'annoncer l'Évangile</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δὲ φιλοτιμούμενον εὐαγγελίζεσθαι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16:21, what three people does Paul describe as his countrymen?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16:21, ¿qué tres personas describe Pablo como sus compatriotas?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16:21, quelles sont les trois personnes que Paul décrit comme ses compatriotes?</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Lucius, Jason, and Sosipater,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Lucio, Jasón y Sosípater.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que Lucius, Jason et Sosipater,</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Λούκιος καὶ Ἰάσων καὶ Σωσίπατρος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15:14, since Paul is confident that the Romans are full of goodness and all knowledge what does he consider them able to do?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15:14, dado que Pablo confía en que los romanos están llenos de bondad y de todo conocimiento, ¿qué considera que son capaces de hacer?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15:14, puisque Paul est convaincu que les Romains sont pleins de bonté et de toute connaissance, que les considère-t-il capables de faire?</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able also to admonish one another.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tal manera que podéis aconsejaros unos a otros.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capables de vous exhorter les uns les autres.</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δυνάμενοι καὶ ἀλλήλους νουθετεῖν.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15:29, when did Paul say he would come in the fullness of the blessing of the gospel of Christ?  Be specific.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15:29, ¿cuándo dijo Pablo que vendría en la plenitud de la bendición del evangelio de Cristo? Se específico.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15:29, quand Paul a-t-il dit qu’il viendrait avec la plénitude de la bénédiction de l’Évangile de Christ? Être spécifique.</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I come to you,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vaya a vosotros,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allant vers vous,</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ἐρχόμενος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16:17, Paul urge the brethren in Rome to notice people who were doing two things contrary to what they had been taught.  What were these two things (2 points)?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16:17, Pablo instó a los hermanos en Roma a que se fijaran en las personas que hacían dos cosas contrarias a lo que les habían enseñado. ¿Cuáles fueron estas dos cosas (2 puntos)?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16:17, Paul exhorte les frères de Rome à remarquer les gens qui faisaient deux choses contraires à ce qui leur avait été enseigné. Quelles étaient ces deux choses (2 points)?</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15:22, with what words did Paul use to describe the difficulty he felt in getting to Rome?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15:22, ¿con qué palabras usó Pablo para describir la dificultad que sintió para llegar a Roma?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15:22, avec quels mots Paul a-t-il utilisé pour décrire la difficulté qu’il éprouvait à se rendre à Rome?</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note those who cause divisions and offenses,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os fijéis en los que causan divisiones y ponen tropiezos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prendre garde à ceux qui causent des divisions et des scandales,</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σκοπεῖν τοὺς τὰς διχοστασίας καὶ τὰ σκάνδαλα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15:27, what relationship do Gentile Christians have to the saints in Jerusalem?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15:27, ¿qué relación tienen los cristianos gentiles con los santos de Jerusalén?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15:27, quelle relation les chrétiens païens entretiennent-ils avec les saints de Jérusalem?</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they are their debtors.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que son deudores a ellos,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elles le leur devaient;</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ὀφειλέται εἰσὶν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16:4, for whom did Priscilla and Aquila risk their own necks?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16:4, ¿por quién arriesgaron su propio cuello Priscila y Aquila?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16:4, pour qui Priscille et Aquilas ont-ils risqué leur vie?</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my life,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mí,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sauver ma vie;</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οἵτινες ὑπὲρ τῆς ψυχῆς μου τὸν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15:24, what reason did Paul give for wanting to stop in Rome on his way to Spain in addition to seeing them?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15:24, ¿qué razón dio Pablo para querer detenerse en Roma en su camino a España además de verlos?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15:24, quelle raison Paul a-t-il donnée pour vouloir s’arrêter à Rome avant de se rendre en Espagne en plus de les voir?</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to be helped on my way there by you,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ser encaminado hacia allá por vosotros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y être accompagné par vous,</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ὑφ’ ὑμῶν προπεμφθῆναι ἐκεῖ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 Paul wanted the saints at Rome to do two things for Phoebe. He wanted them to receive her and do what else?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 Pablo quería que los santos de Roma hicieran dos cosas por Febe. Quería que la recibieran y ¿qué más?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16:2, Paul voulait que les saints de Rome fassent deux choses pour Phoebé. Il voulait qu'ils la reçoivent et fassent quoi d'autre?</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assist her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ayudadla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vous l'assistiez</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παραστῆτε αὐτῇ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15:21, what words are used to introduce the quote that says that to whom He was not announced, they shall see?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15:21, ¿qué palabras se usan para introducir la cita que dice que a quienes no fue anunciado, lo verán?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15:20, quels mots sont utilisés pour introduire la citation qui dit que ceux à qui Il n’a pas été annoncé verront?</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also have been much hindered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he visto impedido muchas veces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ce qui m'a souvent empêché</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ἐνεκοπτόμην τὰ πολλὰ 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as it is written: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como está escrito: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καθὼς γέγραπται·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16:23, what did Erastus, the treasurer of the city do for the brethren in Romans?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16:23, ¿qué hizo Erasto, el tesorero de la ciudad, por los hermanos en Romanos?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16:23, qu’a fait Éraste, le trésorier de la ville pour les frères dans Romains?</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greets you,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saluda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salue,</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ἀσπάζεται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16:13, what id Paul say about Rufus's mother that shows that she was special to Paul?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16:13, ¿qué dijo Pablo acerca de la madre de Rufus que muestra que ella era especial para Pablo?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16:13, qu'est-ce que Paul a dit à propos de la mère de Rufus qui montre qu'elle était spéciale pour Paul?</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mine.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lo es también mía.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aussi la mienne.</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ἐμοῦ.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15:25, why did Paul say he was going to Jerusalem?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15:25, ¿por qué dijo Pablo que iba a Jerusalén?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15:25, pourquoi Paul a-t-il dit qu’il allait à Jérusalem?</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minister to the saints.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ministrar a los santos,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le service des saints.</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διακονῶν τοῖς ἁγίοις.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16:12, what did the beloved Parsis do?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16:12, ¿qué hizo el amado parsis?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16:12, qu’a fait le bien-aimé Parsis?</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labored much in the Lord.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tanto ha trabajado en el Señor.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 beaucoup travaillé pour le Seigneur.</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ἥτις πολλὰ ἐκοπίασεν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16:5, who did Paul ask to be greeted that was in the house of Aquila and Priscilla?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16:5, ¿a quién pidió Pablo que lo saludaran si estaba en la casa de Aquila y Priscila?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16:5, à qui Paul a-t-il demandé d’être accueilli dans la maison d’Aquilas et de Priscille?</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15:14, how does Paul feel about the Romans being full of Goodness and all knowledge?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15:14, ¿cómo se siente Pablo acerca de que los romanos están llenos de bondad y de todo conocimiento?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15:14, que pense Paul du fait que les Romains sont pleins de bonté et de toute connaissance?</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Likewise greet the church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también a la iglesia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 aussi l'Église</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τὴν κατ’ οἶκον αὐτῶν ἐκκλησίαν.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15:15, what did Paul do in this letter as reminding them because of the grace given to him by God?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15:15, ¿qué hizo Pablo en esta carta para recordarles la gracia que Dios le había dado?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15:15, qu’a fait Paul dans cette lettre pour leur rappeler la grâce que Dieu lui a donnée?</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written more boldly to you on some points,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parte con atrevimiento,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Cependant, à certains égards, je vous ai écrit avec une sorte de hardiesse,</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τολμηρότερον δὲ ἔγραψα ὑμῖν ἀπὸ μέρους,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16:5, who was Paul's beloved Epaenetus?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16:5, ¿quién era el amado Epeneto de Pablo?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16:5, qui était Epaenetus, le bien-aimé de Paul?</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the firstfruits of Achaia to Christ.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 el primer fruto de Acaya para Cristo.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 été pour Christ les prémices de l'Asie.</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ὅς ἐστιν ἀπαρχὴ τῆς Ἀσίας εἰς Χριστόν.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15:16 what did Paul want to be to the Gentiles?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15:16 ¿qué quería ser Pablo para los gentiles?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15:16, que voulait être Paul pour les Gentils?</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might be a minister of Jesus Christ to the Gentiles,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ser ministro de Jesucristo a los gentiles,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d'être ministre de Jésus Christ parmi les païens,</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εἶναί με λειτουργὸν Χριστοῦ Ἰησοῦ εἰς τὰ ἔθνη,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15:23, what words did Paul use to describer the length of time that he desired to come to Rome?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15:23, ¿qué palabras usó Pablo para describir el período de tiempo que deseaba venir a Roma?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15:23, quels mots Paul a-t-il utilisé pour décrire la durée pendant laquelle il souhaitait venir à Rome?</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these many years to come to you,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desde hace muchos años ir a vosotros,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ayant depuis plusieurs années</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ἐλθεῖν πρὸς ὑμᾶς ἀπὸ ἱκανῶν 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15:16, what did Paul want to do concerning the gospel?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15:16, ¿qué quería hacer Pablo con respecto al evangelio?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15:16, que voulait faire Paul concernant l’Évangile?</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 myself am confident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Estoy seguro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suis moi-même persuadé</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Πέπεισμαι δέ,</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ministering the gospel of God,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ministrando el evangelio de Dios,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m'acquittant du divin service de l'Évangile de Dieu,</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ἱερουργοῦντα τὸ εὐαγγέλιον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16:10, Paul asked for the people in whose household be be greeted?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16:10, ¿Pablo pidió que se saludara a las personas de cuya casa?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16:10, Paul a demandé que les personnes dans la maison desquelles soient accueillies soient saluées?</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those who are of the household of Aristobulus.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a los de la familia de Aristóbulo.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 ceux de la maison d'Aristobule.</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 τοὺς ἐκ τῶν Ἀριστοβούλου.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15:20, why did Paul not want to preach the gospel where Christ was named?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15:20, ¿por qué Pablo no quiso predicar el evangelio donde se nombraba a Cristo?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15:20, pourquoi Paul ne voulait-il pas prêcher l’Évangile là où Christ était nommé?</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lest I should build on another man’s foundation,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no edificar sobre fundamento ajeno,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de ne pas bâtir sur le fondement d'autrui,</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μὴ ἐπ’ ἀλλότριον θεμέλιον οἰκοδομῶ,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15:14, who is Paul confident about being full of goodness and all knowledge?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15:14, ¿en quién confía Pablo que está lleno de bondad y de todo conocimiento?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15:14, de qui Paul a-t-il la certitude d’être plein de bonté et de toute connaissance?</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concerning you, my brethren,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vosotros, hermanos míos,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 qui vous concerne, mes frères,</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ἀδελφοί μου, καὶ αὐτὸς ἐγὼ περὶ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16:25, what is God able to do according to Paul's gospel and the preaching of Jesus Christ?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16:25, ¿qué puede hacer Dios según el evangelio de Pablo y la predicación de Jesucristo?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16:25, qu'est-ce que Dieu est capable de faire selon l'Évangile de Paul et la prédication de Jésus-Christ?</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able to establish you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puede fortaleceros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peut vous affermir</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 who was the servant of the church in Cenchrea whom Paul commended to the saints in Rome?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 ¿quién era el siervo de la iglesia en Cencrea a quien Pablo encomendó a los santos en Roma?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 qui était le serviteur de l’église de Cenchrée que Paul recommandait aux saints de Rome?</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 16:17, who did Paul ask to note those who cause divisions and offenses contrary to what they had previously learned?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16:17, ¿a quién pidió Pablo que tomara nota de los que causan divisiones y ofensas en contra de lo que habían aprendido previamente?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 16:17, à qui Paul a-t-il demandé de remarquer ceux qui provoquent des divisions et des offenses contrairement à ce qu’ils avaient appris auparavant?</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Phoebe our sister,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nuestra hermana Febe,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Phoebé, notre soeur,</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Φοίβην τὴν ἀδελφὴν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16:23, Gaius did what in addition to hosting Paul and hosting the whole church?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16:23, ¿Qué hizo Gayo además de recibir a Pablo y a toda la iglesia?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16:23, qu’a fait Gaius en plus d’héberger Paul et toute l’église?</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greets you.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saluda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salue.</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ἀσπάζεται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16:22, Tertius did two things.  What did he do in addition writing the epistle to Rome?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16:22, Tercio hizo dos cosas. ¿Qué hizo además de escribir la epístola a Roma?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16:22, Tertius a fait deux choses. Qu'a-t-il fait en plus d'écrire l'épître à Rome?</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you in the Lord.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saludo en el Señor.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salue dans le Seigneur,</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ἀσπάζομαι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16:14, Paul lists 5 people he asked to be greeted along with the brethren who were with them.  What were these 5 people's names? (5 points)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16:14, Pablo enumera 5 personas a las que pidió que lo saludaran junto con los hermanos que estaban con ellos. ¿Cómo se llamaban estas 5 personas? (5 puntos)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16:14, Paul énumère 5 personnes à qui il a demandé d’être accueillies ainsi que les frères qui étaient avec eux. Quels étaient les noms de ces 5 personnes? (5 points)</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Asyncritus, Phlegon, Hermas, Patrobas, Hermes,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Asíncrito, a Flegonte, a Hermas, a Patrobas, a Hermes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Asyncrite, Phlégon, Hermès, Patrobas, Hermas,</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Ἀσύγκριτον, Φλέγοντα, Ἑρμῆν, Πατροβᾶν, Ἑρμᾶν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15:12, what will the Gentiles do to the one who shall rise to reign over them?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15:12, ¿qué harán los gentiles con aquel que se levantará para reinar sobre ellos?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15:12, que feront les Gentils à celui qui se lèvera pour régner sur eux?</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Him the Gentiles shall hope.”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las cuales esperarán en él.»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nations espéreront en lui.</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 αὐτῷ ἔθνη ἐλπιοῦσιν.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16:11, with what words did Paul use to describe the people he wanted to be greeted in the household of Narcissus?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16:11, ¿con qué palabras usó Pablo para describir a las personas que quería ser recibido en la casa de Narciso?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16:11, avec quels mots Paul a-t-il utilisé pour décrire les personnes qu’il voulait être accueillies dans la maison de Narcisse?</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 urge you, brethren,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os ruego, hermanos,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exhorte, frères,</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Παρακαλῶ δὲ ὑμᾶς,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are in the Lord.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cuales están en el Señor.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sont dans le Seigneur.</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τοὺς ὄντας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15:25, when did Paul plan to go to Jerusalem in comparison to the time when he wrote this letter?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15:25, ¿cuándo planeó Pablo ir a Jerusalén en comparación con el momento en que escribió esta carta?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15:25, quand Paul avait-il prévu d’aller à Jérusalem par rapport à l’époque où il a écrit cette lettre?</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ahora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Présentement</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νυνὶ δὲ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16:23, Gaius was the host of two things.  What were these two things?  Be specific.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16:23, Gayo era anfitrión de dos cosas. ¿Cuáles fueron estas dos cosas? Se específico.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16:23, Gaius était l’hôte de deux choses. Quelles étaient ces deux choses? Être spécifique.</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host and the host of the whole church,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me hospeda a mí y a toda la iglesia.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mon hôte et celui de toute l'Église,</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ξένος μου καὶ ὅλης τῆς ἐκκλησίας.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15:31, Paul asked for prayers that he would be delivered from which unbelievers?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15:31, ¿Pablo pidió oraciones para ser liberado de qué incrédulos?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15:31, Paul a demandé des prières pour être délivré de quels incroyants?</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from those in Judea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están en Judea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Judée,</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Ἰουδαίᾳ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15:25, what was Paul doing when he wrote this letter?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15:25, ¿qué estaba haciendo Pablo cuando escribió esta carta?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15:25, que faisait Paul lorsqu’il a écrit cette lettre?</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going to Jerusalem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voy a Jerusalén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vais à Jérusalem,</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πορεύομαι εἰς Ἰερουσαλὴμ</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16:6, what did Paul want done for a person who labored much for them and what did he want to be done for her?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16:6, ¿qué quería Pablo que se hiciera por una persona que trabajaba mucho para ellos y qué quería que se hiciera por ella?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16:6, que voulait-il que Paul fasse pour une personne qui travaillait beaucoup pour elle et que voulait-il qu’on fasse pour elle?</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15:21, who shall understand?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15:21, ¿quién entenderá?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15:21, qui comprendra?</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Mary,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a María,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 Marie,</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 Μαριάμ,</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16:27, for how long did Paul want God to receive glory?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16:27, ¿por cuánto tiempo quería Pablo que Dios recibiera gloria?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16:27, pendant combien de temps Paul voulait-il que Dieu reçoive la gloire?</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forever.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siempre.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aux siècles des siècles,</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15:22, why was Paul much hindered from coming to Rome?  Be specific?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15:22, ¿por qué se le impidió tanto a Pablo venir a Roma? ¿Se específico?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this reason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esta causa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Διὸ</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those who have not heard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que nunca han oído de él,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ceux qui n'en avaient point entendu parler</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οἳ οὐκ ἀκηκόασιν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15:33, what attributes of God did Paul describe when he asked God to be with the readers of his letter?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15:33, ¿qué atributos de Dios describió Pablo cuando le pidió a Dios que estuviera con los lectores de su carta?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15:33, quels attributs de Dieu Paul a-t-il décrit lorsqu’il a demandé à Dieu d’être avec les lecteurs de sa lettre?</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the God of peace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el Dios de paz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 Dieu de paix</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θεὸς τῆς εἰρήνης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16:3, how did Paul describe Priscilla and Aquila?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16:3, ¿cómo describió Pablo a Priscila y Aquila?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16:3, comment Paul décrit-il Priscille et Aquilas?</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fellow workers in Christ Jesus,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mis colaboradores en Cristo Jesús,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mes compagnons d'oeuvre en Jésus Christ,</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τοὺς συνεργούς μου ἐν Χριστῷ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16:23 who was the treasurer of the city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16:23 quién era el tesorero de la ciudad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16:23, qui était le trésorier de la ville</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Erastus,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Erasto,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Éraste,</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Ἔραστος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16:25, who is able to establish you?  Be specific.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16:25, ¿quién puede establecerte? Se específico.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16:25, qui peut vous établir? Être spécifique.</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to Him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al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celui</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15:30, Paul begged for prayers through two things: Through the Lord Jesus Christ and through what?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15:30, Pablo rogó oraciones por dos cosas: ¿Por el Señor Jesucristo y por medio de qué?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15:30, Paul a demandé des prières à travers deux choses : Par le Seigneur Jésus-Christ et par quoi?</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through the love of the Spirit,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por el amor del Espíritu,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par l'amour de l'Esprit,</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διὰ τῆς ἀγάπης τοῦ πνεύματος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15:19, by what power had Paul performed mighty signs and wonders?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15:19, ¿con qué poder había realizado Pablo señales y prodigios poderosos?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15:19, par quelle puissance Paul avait-il accompli de grands signes et prodiges?</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the power of the Spirit of God,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poder del Espíritu de Dios;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puissance de l'Esprit de Dieu,</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δυνάμει πνεύματος·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16:24, what did Paul want to be with everyone to whom this book was addressed?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16:24, ¿qué quería ser Pablo con todos los destinatarios de este libro?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16:24, que voulait être Paul avec tous ceux à qui ce livre était adressé?</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grace of our Lord Jesus Christ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gracia de nuestro Señor Jesucristo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la grâce de notre Seigneur Jésus Christ</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χάρις τοῦ κυρίου ἡμῶν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15:32, what did Paul want to do together with the people in Rome?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15:32, ¿qué quería hacer Pablo junto con el pueblo de Roma?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15:32, que voulait faire Paul avec les habitants de Rome?</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may be refreshed together with you.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pueda descansar entre vosotros.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je jouisse au milieu de vous de quelque repos.</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συναναπαύσωμαι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 in what manner did Paul want the saints at Rome to receive Phoebe in the Lord?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 ¿de qué manera quería Pablo que los santos de Roma recibieran a Febe en el Señor?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 de quelle manière Paul voulait-il que les saints de Rome reçoivent Phoebé dans le Seigneur?</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a manner worthy of the saints,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 digno de los santos,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d'une manière digne des saints,</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ἀξίως τῶν ἁγίων,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15:14, what is Paul confident that the Romans are full of in addition to all knowledge?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15:14, ¿de qué está seguro Pablo que los romanos están llenos además de todo conocimiento?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15:14, de quoi Paul est-il convaincu que les Romains sont remplis de connaissances en plus de toute connaissance?</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also are full of goodness,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que vosotros mismos estáis llenos de bondad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êtes pleins de bonnes dispositions,</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καὶ αὐτοὶ μεστοί ἐστε ἀγαθωσύνης,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15:13, who does Paul ask to fill us with all joy and peace in believing?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15:13, ¿a quién pide Pablo que nos llene de todo gozo y paz al creer?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15:13, à qui Paul demande-t-il pour nous remplir de toute joie et de toute paix en croyant?</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16:7, what did Paul want to be done for the two people he called his countrymen and fellow prisoners and what were their names?  (3 points)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16:7, ¿qué quería Pablo que se hiciera con las dos personas a las que llamaba sus compatriotas y compañeros de prisión y cómo se llamaban? (3 puntos)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16:7, que voulait Paul pour les deux personnes qu’il appelait ses compatriotes et codétenus et quels étaient leurs noms? (3points)</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Andronicus and Junia,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a Andrónico y a Junias,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 Andronicus et Junias,</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 Ἀνδρόνικον καὶ Ἰουνίαν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15:12, which relation of Jesse shall rise to reign over the Gentiles?  Be specific.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15:12, ¿qué pariente de Jesé se levantará para reinar sobre los gentiles? Se específico.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15:12, quel parent de Jessé s’élèvera pour régner sur les Gentils? Être spécifique.</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shall be a root of Jesse;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«Estará la raíz de Isaí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sortira d'Isaï un rejeton,</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Ἔσται ἡ ῥίζα τοῦ Ἰεσσαί,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15:30, Paul begged for prayers through two things: Through what and through the love of the Spirit?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15:30, Pablo pidió oraciones por dos cosas: ¿Por qué y por el amor del Espíritu?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15:30, Paul a demandé des prières à travers deux choses : Par quoi et par l’amour de l’Esprit?</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the Lord Jesus Christ,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nuestro Señor Jesucristo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notre Seigneur Jésus Christ</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κυρίου ἡμῶν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16:19, in contrast to being simple concerning evil what does Paul want for the people reading this book?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16:19, en contraste con ser simple respecto del mal, ¿qué quiere Pablo para las personas que leen este libro?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16:19, contrairement à sa simplicité concernant le mal, que veut Paul pour les personnes qui lisent ce livre?</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want you to be wise in what is good,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quiero que seáis sabios para el bien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je désire que vous soyez sages en ce qui concerne le bien</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θέλω δὲ ὑμᾶς σοφοὺς εἶναι εἰς τὸ ἀγαθόν,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16:10, with what words did Paul describe Apelles?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16:10, ¿con qué palabras describió Pablo a Apeles?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16:10, avec quels mots Paul décrit-il Apelles?</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approved in Christ.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aprobado en Cristo.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éprouvé en Christ.</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δόκιμον ἐν Χριστῷ.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may the God of hope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Dios de la esperanza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 Dieu de l'espérance</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θεὸς τῆς ἐλπίδος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15:18, what will Paul not do about what Christ did through him?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15:18, ¿qué no hará Pablo con respecto a lo que Cristo hizo a través de él?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15:18, que ne fera pas Paul à propos de ce que Christ a fait à travers lui?</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will not dare to speak of any of those things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osaría hablar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n'oserais mentionner aucune chose</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τολμήσω τι λαλεῖν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15:17, what does Paul have reason to do in the things which pertain to God?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15:17, ¿qué tiene razón Pablo para hacer en las cosas que pertenecen a Dios?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15:17, qu’est-ce que Paul a des raisons de faire dans les choses qui concernent Dieu?</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I have reason to glory in Christ Jesus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Tengo, pues, de qué gloriarme en Cristo Jesús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donc sujet de me glorifier en Jésus Christ,</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ἔχω οὖν τὴν καύχησιν ἐν Χριστῷ Ἰησοῦ τὰ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16:16, what action did Paul ask the saints in Rome to do when they greeted each other?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16:16, ¿qué acción pidió Pablo a los santos en Roma que hicieran cuando se saludaban?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16:16, quelle action Paul demande-t-il aux saints de Rome de faire lorsqu’ils se saluent?</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a holy kiss.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beso santo.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un saint baiser.</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φιλήματι ἁγίῳ.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16:9, who was Urbanus?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16:9, ¿quién era Urbano?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16:9, qui était Urbanus?</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our fellow worker in Christ,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nuestro colaborador en Cristo Jesús,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notre compagnon d'oeuvre en Christ,</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συνεργὸν ἡμῶν ἐν Χριστῷ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15:29, what words are used to indicate how confident Paul was the he would come in the fullness of the blessing of the gospel of Christ to Rome?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15:29, ¿qué palabras se usan para indicar cuán seguro estaba Pablo de que vendría en la plenitud de la bendición del evangelio de Cristo a Roma?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15:29, quels mots sont utilisés pour indiquer à quel point Paul était sûr qu’il viendrait à Rome avec la plénitude de la bénédiction de l’Évangile du Christ?</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know that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sé que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sais qu'en</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οἶδα δὲ ὅτι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15:31, Paul asked for prayers that what would be acceptable to the saints?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15:31, Pablo pidió oraciones para saber qué sería aceptable para los santos.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15:31, Paul a demandé des prières pour savoir ce qui serait acceptable pour les saints?</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16:13, Paul said to greet one of the relatives of Rufus.  Which relative?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16:13, Pablo dijo que saludáramos a uno de los familiares de Rufus. ¿Qué pariente?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16:13, Paul a dit de saluer l’un des proches de Rufus. Quel parent?</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his mother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su madre,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sa mère,</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τὴν μητέρα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 of whom had Phoebe been a helper? (2 points)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 ¿de quién había sido ayuda Febe? (2 puntos)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 de qui Phoebé avait-elle été l’aide? (2 points)</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many and of myself also.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muchos y a mí mismo.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plusieurs et à moi-même.</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πολλῶν ἐγενήθη καὶ ἐμοῦ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15:13, by what power does Paul ask God to make us abound in hope?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15:13, ¿con qué poder le pide Pablo a Dios que nos haga abundar en esperanza?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15:13, par quelle puissance Paul demande-t-il à Dieu de nous donner une espérance abondante?</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the power of the Holy Spirit.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poder del Espíritu Santo.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puissance du Saint Esprit!</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δυνάμει πνεύματος ἁγίου.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16:20, who will crush Satan under our feet shortly?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16:20, ¿quién aplastará a Satanás bajo nuestros pies en breve?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16:20, qui écrasera bientôt Satan sous nos pieds?</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God of peace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Dios de paz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Dieu de paix</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θεὸς τῆς εἰρήνης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16:11, who was Paul's countryman?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16:11, ¿quién era compatriota de Pablo?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16:11, qui était le compatriote de Paul?</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Herodion,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a Herodión,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 Hérodion,</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 Ἡρῳδίωνα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my service for Jerusalem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la ofrenda de mi servicio a los santos en Jerusalén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les dons que je porte à Jérusalem</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ἡ διακονία μου ἡ εἰς Ἰερουσαλὴμ</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15:16, Paul was ministering the gospel of God that the offering of the Gentiles might be acceptable. How would their offering be made acceptable?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15:16, Pablo estaba ministrando el evangelio de Dios para que la ofrenda de los gentiles fuera aceptable. ¿Cómo se haría aceptable su oferta?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15:16, Paul annonçait l’Évangile de Dieu afin que l’offrande des Gentils soit acceptable. Comment leur offre serait-elle rendue acceptable?</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sanctified by the Holy Spirit.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santificada por el Espíritu Santo.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étant sanctifiée par l'Esprit Saint.</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ἡγιασμένη ἐν πνεύματι ἁγίῳ.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15:18, Paul will not dare to speak of what things?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15:18, ¿Pablo no se atreverá a hablar de qué cosas?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15:18, Paul n’osera pas parler de quelles choses?</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Christ has not accomplished through me,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de lo que Cristo ha hecho por medio de mí,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Christ n'ait pas faite par moi</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ὧν οὐ κατειργάσατο Χριστὸς δι’ ἐμοῦ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 what did Paul want the saints at Rome to do for Phoebe in a manner worthy of the saints?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 ¿qué quería Pablo que los santos de Roma hicieran por Febe de una manera digna de los santos?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 qu’est-ce que Paul voulait que les saints de Rome fassent pour Phoebé d’une manière digne des saints?</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may receive her in the Lord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Recibidla en el Señor,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vous la receviez en notre Seigneur</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αὐτὴν προσδέξησθε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16:9, who was Stachys to Paul?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16:9, ¿quién era Stachys para Pablo?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16:9, qui était Stachys pour Paul?</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beloved.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amado mío.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mon bien-aimé.</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ἀγαπητόν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15:13, what reason does Paul give for asking God to fill us with all joy and peace in believing?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15:13, ¿qué razón da Pablo para pedirle a Dios que nos llene de todo gozo y paz al creer?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15:13, quelle raison Paul donne-t-il pour demander à Dieu de nous remplir de toute joie et de toute paix dans la foi?</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may abound in hope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abundéis en esperanza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que vous abondiez en espérance,</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περισσεύειν ὑμᾶς ἐν τῇ ἐλπίδι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16:4, how did Paul and all the churches of the Gentiles respond toward Priscilla and Aquila for risking their own necks for Paul's life?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16:4, ¿cómo respondieron Pablo y todas las iglesias de los gentiles hacia Priscila y Aquila por arriesgar su propio cuello por la vida de Pablo?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16:4, comment Paul et toutes les églises des Gentils ont-ils réagi envers Priscille et Aquilas pour avoir risqué leur propre vie pour la vie de Paul?</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16:4, what did Priscilla and Aquila do for Paul's life?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16:4, ¿qué hicieron Priscila y Aquila por la vida de Pablo?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16:4, qu’ont fait Priscille et Aquilas pour la vie de Paul?</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risked their own necks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expusieron su vida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ont exposé leur tête</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ἑαυτῶν τράχηλον ὑπέθηκαν,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15:28, what was Paul planning to do after he had given delivered the contribution from Macedonia and Achaia to the poor among the saints in Jerusalem and had sealed to them this fruit?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15:28, ¿qué planeaba hacer Pablo después de haber entregado la contribución de Macedonia y Acaya a los pobres entre los santos en Jerusalén y haberles sellado este fruto?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15:28, qu’avait l’intention de faire Paul après avoir remis la contribution de la Macédoine et de l’Achaïe aux pauvres parmi les saints de Jérusalem et leur avoir scellé ce fruit?</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shall go by way of you to Spain.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pasaré entre vosotros rumbo a España.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partirai pour l'Espagne et passerai chez vous.</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ἀπελεύσομαι δι’ ὑμῶν εἰς Σπανίαν·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16:25, God is able to establish you according to Paul's gospel and the preaching of Jesus Christ according to what?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16:25, ¿Dios puede establecerte según el evangelio de Pablo y la predicación de Jesucristo según qué?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16:25, Dieu est capable de vous établir selon l'évangile de Paul et la prédication de Jésus-Christ selon quoi?</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revelation of the mystery kept secret since the world began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la revelación del misterio que se ha mantenido oculto desde tiempos eternos,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conformément à la révélation du mystère caché pendant des siècles,</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15:30, what words are used to show how strongly Paul wanted prayers to be delivered from unbelievers in Judea and that his ministry in Jerusalem would be acceptable?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15:30, ¿qué palabras se usan para mostrar con qué intensidad deseaba Pablo que los incrédulos de Judea enviaran oraciones y que su ministerio en Jerusalén fuera aceptable?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15:30, quels mots sont utilisés pour montrer à quel point Paul voulait que les prières soient délivrées des incroyants en Judée et que son ministère à Jérusalem soit acceptable?</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 beg you, brethren,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os ruego, hermanos,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exhorte, frères,</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Παρακαλῶ δὲ ὑμᾶς,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16:15, what did Paul want to be done for Philologus and Julia, Nereus and his sister, and Olympas, and all the saints who are with them?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16:15, ¿qué quería Pablo que se hiciera por Filólogo y Julia, Nereo y su hermana, Olimpas y todos los santos que están con ellos?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16:15, que voulait Paul pour Philologue et Julie, Nérée et sa sœur, et Olympas, et tous les saints qui sont avec eux?</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whom not only I give thanks,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cuales no sólo yo doy las gracias,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pas moi seul qui leur rends grâces,</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οἷς οὐκ ἐγὼ μόνος εὐχαριστῶ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16:8, who was Amplias to Paul?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16:8, ¿quién era Amplias para Pablo?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16:8, qui était Amlias pour Paul?</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beloved in the Lord.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amado mío en el Señor.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mon bien-aimé dans le Seigneur.</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ἀγαπητόν μου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16:27, what did Paul want to be given to God through Jesus Christ?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16:27, ¿qué quería Pablo que se le diera a Dios a través de Jesucristo?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16:27, qu’est-ce que Paul voulait donner à Dieu par Jésus-Christ?</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glory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gloria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la gloire</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16:27, through whom did Paul want glory to be given to God?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16:27, ¿mediante quién quería Pablo que se le diera gloria a Dios?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16:27, par qui Paul voulait-il que la gloire soit rendue à Dieu?</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Jesus Christ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mediante Jesucristo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Jésus Christ!</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15:23, what did Paul have many years to come to Rome?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15:23, ¿tenía Pablo muchos años para llegar a Roma?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15:23, qu’est-ce que Paul avait encore de nombreuses années pour venir à Rome?</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having a great desire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deseando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désir d'aller vers vous,</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ἐπιποθίαν δὲ ἔχων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15:20, where did Paul aim to preach the gospel?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15:20, ¿dónde pretendía Pablo predicar el evangelio?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15:20, où Paul avait-il l’intention de prêcher l’Évangile?</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