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16:24, what word did Paul use to emphasize he really wants the grace of Jesus to be with us all?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16:24, ¿qué palabra usó Pablo para enfatizar que realmente quiere que la gracia de Jesús esté con todos nosotros?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16:24, quel mot Paul a-t-il utilisé pour souligner qu’il veut vraiment que la grâce de Jésus soit avec nous tous?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the saints who are with them.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los santos que están con ellos.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tous les saints qui sont avec eux.</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τοὺς σὺν αὐτοῖς πάντας ἁγίους.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which church did Paul ask to be greeted?  Be specific.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¿a qué iglesia pidió Pablo que lo saludaran? Se específico.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16:5, quelle église Paul a-t-il demandé à être accueilli? Être spécifique.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in their house.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reúne en su casa.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dans leur maison.</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κατ’ οἶκον αὐτῶν ἐκκλησίαν.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how did the people from Macedonia and Achaia feel about contributing to the poor saints in Jerusalem?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¿cómo se sentían los habitantes de Macedonia y Acaya al contribuir a los santos pobres de Jerusalén?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que pensaient les habitants de Macédoine et d’Achaïe à l’idée de contribuer aux pauvres saints de Jérusalem?</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pleased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tuvieron a bien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bien voulu</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εὐδόκησαν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what had Paul done from Jerusalem and round about to Illyricum?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¿qué había hecho Pablo desde Jerusalén y sus alrededores hasta Iliria?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qu’avait fait Paul depuis Jérusalem et dans les environs jusqu’à l’Illyrie?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fully preached the gospel of Christ.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lo he llenado del evangelio de Cristo.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abondamment répandu l'Évangile de Christ.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πεπληρωκέναι τὸ εὐαγγέλιον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what does Paul call the readers of his letter when telling them that he has written more boldly on some points?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¿cómo llama Pablo a los lectores de su carta cuando les dice que ha escrito con más osadía en algunos puntos?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brethren,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os he escrito, hermanos,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one person labored much in the Lord?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persona trabajó mucho en el Señor?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quelle personne a beaucoup travaillé pour le Seigneur?</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Amen!</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the beloved Persis,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la amada Pérsida,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Perside, la bien-aimée,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Περσίδα τὴν ἀγαπητήν,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serve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¿a qué sirven las personas que causan divisiones y ofensas contrarias a la doctrina?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16:18, à quoi servent les gens qui provoquent des divisions et des offenses contraires à la doctrine?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their own belly,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sus propios vientres,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leur propre ventre; et,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τῇ ἑαυτῶν κοιλίᾳ,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for what in relation to those in Judea who do not believe?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qué en relación con aquellos en Judea que no creen?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quoi par rapport à ceux qui ne croient pas en Judée?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be delivered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 librado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je sois délivré</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ῥυσθῶ ἀπὸ 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why was the mystery made manifest?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¿por qué se manifestó el misterio?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pourquoi le mystère s’est-il manifesté?</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obedience to the faith—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obedezcan a la fe,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qu'elles obéissent à la foi,</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16:8, what did Paul want done for his beloved in the Lord and what was his name?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16:8, ¿qué quería Pablo que se hiciera por su amado en el Señor y cuál era su nombre?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16:8, que voulait Paul pour sa bien-aimée dans le Seigneur et quel était son nom?</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Amplias,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Amplias,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Amplias,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Ἀμπλιᾶτον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in contrast to being wise in what is good, what does Paul want for the people reading this book?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en contraste con ser sabio en lo bueno, ¿qué quiere Pablo para las personas que leen este libro?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16:19, contrairement à être sage dans ce qui est bon, que veut Paul pour les personnes qui lisent ce livre?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16:14, what did Paul ask to be done for Asyncritus, Phlegon, Hermas, Patrobas, Hermes, and the brethren who were with them?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16:14, ¿qué pidió Pablo que se hiciera por Asíncrito, Flegón, Hermas, Patrobas, Hermes y los hermanos que estaban con ellos?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16:14, qu’est-ce que Paul a demandé pour Asyncrite, Phlégon, Hermas, Patrobas, Hermès et les frères qui étaient avec eux?</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simple concerning evil.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ingenuos para el mal.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purs en ce qui concerne le mal.</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ἀκεραίους δὲ εἰς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do not serve whom?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las personas que causan divisiones y ofensas contrarias a la doctrina ¿no sirven a quién?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16:18, les gens qui provoquent des divisions et des offenses contraires à la doctrine ne servent pas qui?</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Lord Jesus Christ,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nuestro Señor Jesucristo,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notre Seigneur,</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τοιοῦτοι τῷ κυρίῳ ἡμῶν Χριστῷ οὐ δουλεύουσιν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who learned about the obedience of the brethren in Rome?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¿quiénes se enteraron de la obediencia de los hermanos en Roma?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16:19, qui a appris l’obéissance des frères à Rome?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obedience has become known to all.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 obediencia ha venido a ser notoria a todos,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votre obéissance est connue de tous;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ὑμῶν ὑπακοὴ εἰς πάντας ἀφίκετο·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between what two places had Paul fully preached the gospel of Christ?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¿entre qué dos lugares Pablo había predicado plenamente el evangelio de Cristo?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entre quels deux endroits Paul avait-il prêché pleinement l’Évangile de Christ?</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from Jerusalem and round about to Illyricum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desde Jerusalén y por los alrededores hasta Ilírico,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que, depuis Jérusalem et les pays voisins jusqu'en Illyrie,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με ἀπὸ Ἰερουσαλὴμ καὶ κύκλῳ μέχρι τοῦ Ἰλλυρικοῦ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16:20, whose grace does Paul ask to go where?  (2 points)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16:20, ¿la gracia de quién pide Pablo para ir a dónde? (2 puntos)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16:20, à qui Paul demande-t-il la grâce pour aller où? (2 points)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be with you. Amen.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 nuestro Señor Jesucristo sea con vosotros.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de notre Seigneur Jésus Christ soit avec vous!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ἡμῶν Ἰησοῦ Χριστοῦ μεθ’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what has God now done concerning the mystery kept secret since the world began?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¿qué ha hecho Dios ahora respecto del misterio mantenido en secreto desde el principio del mundo?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qu’a fait Dieu concernant le mystère gardé secret depuis la création du monde?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made manifest,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se ha manifestado ahora,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manifesté maintenant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two people with similar names have labored in the Lord?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dos personas con nombres similares han trabajado en el Señor?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quelles sont les deux personnes portant des noms similaires qui ont travaillé dans le Seigneur?</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Tryphena and Tryphosa,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Trifena y a Trifosa,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Tryphène et Tryphose,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Τρύφαιναν καὶ Τρυφῶσαν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who does Paul call a brother?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¿a quién llama Pablo hermano?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qui Paul appelle-t-il son frère?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Quartus,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Cuarto.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Quartus.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Κούαρτος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by what did God make manifest the mystery kept secret since the world began?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¿mediante qué manifestó Dios el misterio mantenido en secreto desde el principio del mundo?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par quoi Dieu a-t-il manifesté le mystère gardé secret depuis la création du monde?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the prophetic Scriptures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por las Escrituras de los profetas,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 écrits des prophètes,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that they strive together with him in prayers to whom and for whom?  (2 points).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Pablo les rogó que lucharan junto con él en oraciones ¿a quién y por quién? (2 puntos).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supplié qu’ils luttent avec lui dans des prières envers qui et pour qui? (2 points).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God for me,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mí a Dios,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adressant à Dieu des prières en ma faveur,</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ἐμοῦ πρὸς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to which people in Jerusalem did the people from Macedonia and Achai what to make a certain contribution?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¿a qué pueblo en Jerusalén los macedonios y Achai qué debían hacer una determinada contribución?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à quels habitants de Jérusalem les habitants de Macédoine et d’Achaï ont-ils apporté une certaine contribution?</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who in addition to Paul gave thanks to Priscilla and Aquila for risking their necks for him?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¿quién además de Pablo dio gracias a Priscila y Aquila por arriesgar el cuello por él?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qui, outre Paul, a remercié Priscille et Aquilas d’avoir risqué leur vie pour lui?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poor among the saints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pobres que hay entre los santos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des pauvres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τοὺς πτωχοὺς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who shall see?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¿quién verá?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15:21, qui verra?</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He was not announced,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«Aquellos a quienes nunca les fue anunciado acerca de él,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à qui il n'avait point été annoncé</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Οἷς οὐκ ἀνηγγέλη περὶ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Paul said he would come to Rome when he would go to where?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Pablo dijo que vendría a Roma cuando iría ¿adónde?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15:24, Paul a dit qu’il viendrait à Rome, quand il irait où?</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whenever I journey to Spain,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 España,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me rendrai en Espagne,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ἂν πορεύωμαι εἰς τὴν Σπανίαν,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that the people in Rome would do what for him to God?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¿Qué le rogó Pablo a Dios que el pueblo de Roma hiciera por él?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supplié les gens de Rome de faire ce qu'ils pouvaient en adressant à Dieu des prières en sa faveur,</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strive together with me in prayers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ayudéis orando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combattre avec moi,</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συναγωνίσασθαί μοι ἐν ταῖς προσευχαῖς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what will the people do to whom He was not announced?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¿qué hará el pueblo a quien Él no fue anunciado?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15:21, que feront les gens à qui il n’a pas été annoncé?</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shall see;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verán;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verront,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ὄψονται,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16:17, Paul urged the brethren in Rome to avoid people cause divisions and offenses contrary to what?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Pablo instó a los hermanos en Roma a evitar que la gente causara divisiones y ofensas ¿contrario a qué?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16:17, Paul a exhorté les frères de Rome à éviter que les gens ne provoquent des divisions et des offenses contrairement à quoi?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all the churches of the Gentiles.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todas las iglesias de los gentiles.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sont encore toutes les Églises des païens.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πᾶσαι αἱ ἐκκλησίαι τῶν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contrary to the doctrine which you learned,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contra de la doctrina que vosotros habéis aprendido.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préjudice de l'enseignement que vous avez reçu.</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τὴν διδαχὴν ἣν ὑμεῖς ἐμάθετε ποιοῦντας,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16:22, Tertius did two things.  What did he do in addition to greeting the brethren in Rome?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16:22, Tercio hizo dos cosas. ¿Qué hizo además de saludar a los hermanos en Roma?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16:22, Tertius a fait deux choses. Qu’a-t-il fait en plus de saluer les frères à Rome?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wrote this epistle,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escribí la epístola,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ai écrit cette lettre.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γράψας τὴν ἐπιστολὴν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16:15, Paul lists several people he wanted to be greeted along with all the saints who were with them.  What words did he use to describe these people 5 people?  (5 points)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16:15, Pablo enumera varias personas a las que quería que lo saludaran junto con todos los santos que estaban con ellos. ¿Qué palabras usó para describir a estas 5 personas? (5 puntos)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16:15, Paul énumère plusieurs personnes qu’il souhaitait voir saluer ainsi que tous les saints qui étaient avec eux. Quels mots a-t-il utilisé pour décrire ces personnes? (5 points)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Philologus and Julia, Nereus and his sister, and Olympas,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Filólogo, a Julia, a Nereo y a su hermana, a Olimpas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Philologue et Julie, Nérée et sa soeur, et Olympe,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Φιλόλογον καὶ Ἰουλίαν, Νηρέα καὶ τὴν ἀδελφὴν αὐτοῦ, καὶ Ὀλυμπᾶν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the one in whom the Gentile shall hope shall do what over them?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¿qué hará con ellos aquel en quien los gentiles esperan?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15:12, que fera celui en qui les Gentils espèrent?</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shall rise to reign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se levantará para gobernar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lèvera pour régner</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ἀνιστάμενος ἄρχειν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he would be delivered from which people in Judea?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ser liberado de qué pueblo en Judea?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qu’il soit délivré de quel peuple en Judée?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believe,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rebeldes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incrédules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ἀπειθούντων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do not do a specific thing for our Lord Jesus Christ.  What is this specific thing?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las personas que causan divisiones y ofensas contrarias a la doctrina no hacen cosa específica para nuestro Señor Jesucristo. ¿Qué es esto específico?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16:18, les personnes qui provoquent des divisions et des offenses contraires à la doctrine ne font rien de spécifique pour notre Seigneur Jésus-Christ. Quelle est cette chose spécifique?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16:3, whom did Paul ask the saints in Rome to greet? (2 points)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16:3, ¿a quién pidió Pablo que saludaran los santos en Roma? (2 puntos)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16:3, qui Paul a-t-il demandé aux saints de Rome de saluer? (2 points)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are such do not serve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tales personas no sirven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 tels hommes ne servent point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τοιοῦτοι τῷ κυρίῳ ἡμῶν Χριστῷ οὐ δουλεύουσιν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Andronicus and Junia were of note among whom?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¿entre quiénes se destacaron Andrónico y Junia?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16:7, parmi qui Andronicus et Junia étaient-ils remarquables?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the apostles,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los apóstoles,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les apôtres,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τοῖς ἀποστόλοις,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what did Paul call Herodion?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¿cómo llamó Pablo a Herodión?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comment Paul appelle-t-il Hérodion?</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countryman.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pariente.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parent.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συγγενῆ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what did Paul say that the churches of Christ were doing for the saints in Rome?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¿qué dijo Pablo que las iglesias de Cristo estaban haciendo por los santos en Roma?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qu’est-ce que Paul dit que les églises du Christ faisaient pour les saints de Rome?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you.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saluent.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αἱ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16:6, what had Mary done?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16:6, ¿qué había hecho María?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16:6, qu’avait fait Marie?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labored much for us.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cual ha trabajado mucho entre vosotros.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pris beaucoup de peine pour vous.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ἥτις πολλὰ ἐκοπίασεν εἰς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with what words is it made extra clear that the people from Macedonia and Achaia wanted to help the poor saints in Jerusalem?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¿con qué palabras se deja más claro que la gente de Macedonia y Acaya querían ayudar a los santos pobres de Jerusalén?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15:27, par quels mots est-il particulièrement clair que les habitants de Macédoine et d’Achaïe voulaient aider les saints pauvres de Jérusalem?</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Priscilla and Aquila,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Priscila y a Aquila,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Prisca et Aquilas,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Πρίσκαν καὶ Ἀκύλαν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pleased them indeed,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Les pareció bueno hacerla,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Elles l'ont bien voulu,</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εὐδόκησαν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words does Paul use to describe Timothy?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palabras usa Pablo para describir a Timoteo?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quels mots Paul utilise-t-il pour décrire Timothée?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Timothy,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Timoteo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Timothée,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what do some people do why smooth words and flattering speech?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¿qué hacen algunas personas con palabras suaves y halagos?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16:18, que font certaines personnes, pourquoi des paroles douces et des discours flatteurs?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deceive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engañan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séduisent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ἐξαπατῶσι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the people from what two areas were sending contributions to Jerusalem by Paul?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¿la gente de qué dos áreas enviaba contribuciones a Jerusalén por parte de Pablo?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les gens de quelles deux régions envoyaient des contributions à Jérusalem par Paul?</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from Macedonia and Achaia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Macedonia y Acaya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Macédoine et l'Achaïe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Μακεδονία καὶ Ἀχαΐα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 what did Paul do for Phoebe toward the saints in Rome?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 ¿qué hizo Pablo por Febe para con los santos de Roma?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 qu’a fait Paul pour Phoebé envers les saints de Rome?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commend to you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recomiendo, además,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recommande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Συνίστημι δὲ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15:22, what was Paul much hindered from doing because there were so many people in Rome that named Christ?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15:22, ¿qué fue lo que más le impidió a Pablo hacer porque había tanta gente en Roma que nombraba a Cristo?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15:22, qu’est-ce qui a été grandement empêché de faire Paul parce qu’il y avait tant de gens à Rome qui nommaient Christ?</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over whom shall the root of Jesse reign?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¿sobre quién reinará la raíz de Jesé?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15:12, sur qui régnera la racine de Jessé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coming to you.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ir a vosotros.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d'aller vers vous.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ἐλθεῖν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who was the child of Paul's mother?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¿quién fue hijo de la madre de Pablo?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16:13, qui était l'enfant de la mère de Paul?</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Rufus,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Rufo,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Rufus,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Ῥοῦφον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what job did Erastus have?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trabajo tenía Erasto?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quel était le travail d’Éraste?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treasurer of the city,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tesorero de la ciudad,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trésorier de la ville,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οἰκονόμος τῆς πόλεως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the Gentiles,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las naciones,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les nations;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why did Paul write more boldly in this letter on some points?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¿por qué Pablo escribió con más osadía en esta carta sobre algunos puntos?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15:15, pourquoi Paul a-t-il écrit avec plus d’audace dans cette lettre sur certains points?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grace given to me by God,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que de Dios me es dada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la grâce que Dieu m'a faite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χάριν τὴν δοθεῖσάν μοι ὑπὸ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what is the final word of this book?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¿cuál es la última palabra de este libro?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quel est le dernier mot de ce livre?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Amen!</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Paul asked for prayers for his trip to Jerusalem because he wanted to go where?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Pablo pidió oraciones para su viaje a Jerusalén porque quería ir ¿adónde?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15:32, Paul a demandé des prières pour son voyage à Jérusalem parce qu’il voulait aller où?</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come to you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vosotros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que j'arrive chez vous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ἐλθὼν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16:22, who wrote the book of Romans?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16:22, ¿quién escribió el libro de Romanos?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16:22, qui a écrit le livre des Romains?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Tertius,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Tercio,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 Tertius,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Τέρτιος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16:10 what did Paul want to be done for the person who he said was approved in Christ and what was this person's name?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16:10 ¿qué quería Pablo que se hiciera por la persona que dijo que era aprobada en Cristo y cómo se llamaba esta persona?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16:10, qu'est-ce que Paul voulait que soit fait pour la personne qui, selon lui, était approuvée en Christ et quel était le nom de cette personne?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Apelles,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Apeles,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Apellès,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Ἀπελλῆν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Andronicus and Junia were what among the apostles?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¿Andrónico y Junia eran entre los apóstoles?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16:7, qu’étaient Andronicus et Junia parmi les apôtres?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of note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son muy estimados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jouissent d'une grande considération</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εἰσιν ἐπίσημοι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with what words did Paul describe Rufus?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¿con qué palabras describió Pablo a Rufo?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16:13, avec quels mots Paul décrit-il Rufus?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chosen in the Lord,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escogido en el Señor,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l'élu du Seigneur,</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ἐκλεκτὸν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when were Andronicus and Junia in Christ compared to Paul?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¿cuándo fueron Andrónico y Junia en Cristo comparados con Pablo?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16:7, quand Andronicus et Junia étaient-ils en Christ comparés à Paul?</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also were in Christ before me.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además creyeron en Cristo antes que yo.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même ont été en Christ avant moi.</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οἳ καὶ πρὸ ἐμοῦ γέγοναν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God is able to establish you according to three things.  What are the first two things?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Dios puede establecerte según tres cosas. ¿Cuáles son las dos primeras cosas?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16:25, Dieu peut vous établir selon trois choses. Quelles sont les deux premières choses?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my gospel and the preaching of Jesus Christ,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mi evangelio y la predicación de Jesucristo,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mon Évangile et la prédication de Jésus Christ,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the people in Macedonia and Achai wanted to help the poor among the saints who where where?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la gente de Macedonia y Achai querían ayudar a los pobres entre los santos, ¿quién, dónde, dónde?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15:26, les habitants de Macédoine et d’Achai voulaient aider les pauvres parmi les saints. Qui, où?</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in Jerusalem.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están en Jerusalén.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les saints de Jérusalem.</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ἐν Ἰερουσαλήμ.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reason did Paul give for wanting to stop in Rome on his way to Spain in addition to receiving their help in getting to Spain?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razón dio Pablo para querer detenerse en Roma en su camino a España además de recibir su ayuda para llegar a España?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quelle raison Paul a-t-il donnée pour vouloir s’arrêter à Rome sur son chemin vers l’Espagne en plus de recevoir leur aide pour se rendre en Espagne?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who was the firstfuits of Achaia to Christ and what did Paul ask to be done for him?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¿quiénes fueron las primicias de Acaya para Cristo y qué pidió Pablo que se hiciera por él?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16:5, qui fut le premier venu de l’Achaïe auprès de Christ et qu’est-ce que Paul a demandé qu’on fasse pour lui?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my beloved Epaenetus,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Epeneto, amado mío,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Épaïnète, mon bien-aimé,</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Ἐπαίνετον τὸν ἀγαπητόν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what did Paul ask to be done for Narcissus?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¿qué pidió Pablo que se hiciera por Narciso?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qu’est-ce que Paul a demandé pour Narcisse?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those who are of the household of Narcissus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los de la familia de Narciso,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ceux de la maison de Narcisse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τοὺς ἐκ τῶν Ναρκίσσου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the everlasting God commanded that the prophetic Scriptures should be made known to whom?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¿a quién ordenó el Dios eterno que se dieran a conocer las Escrituras proféticas?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16:26, le Dieu éternel a ordonné que les Écritures prophétiques soient connues, à qui?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made known to all nations,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 dado a conocer a todas las naciones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porté à la connaissance de toutes les nations,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do Timothy, and Lucius, Jason, and Sosipater do?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hacen Timoteo, Lucio, Jasón y Sosípater?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 font Timothée, Lucius, Jason et Sosipater?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you.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who does Paul say is his fellow worker?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¿quién dice Pablo que es su compañero de trabajo?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selon Paul, qui est son collaborateur?</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fellow worker,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colaborador,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compagnon d'oeuvre,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Τιμόθεος ὁ συνεργός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hope to see you on my journey,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espero veros al pasar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partie mon désir de me trouver chez vous.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ἐλπίζω γὰρ διαπορευόμενος θεάσασθαι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what words does Paul use to describe Quartus?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palabras usa Pablo para describir a Cuarto?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quels mots Paul utilise-t-il pour décrire Quartus?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brother.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hermano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que le frère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ἀδελφός.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how does Paul feel since the obedience of the brethren in Rom has become known to all?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¿cómo se siente Pablo desde que todos conocen la obediencia de los hermanos en Romanos?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16:19, que ressent Paul depuis que l’obéissance des frères de Rome est devenue connue de tous?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am glad on your behalf;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eso me gozo de vosotros.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réjouis donc à votre sujet,</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ὑμῖν οὖν χαίρω,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16:24, with whom did Paul want the grace of our Lord Jesus Christ to be?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16:24, ¿con quién quería Pablo que fuera la gracia de nuestro Señor Jesucristo?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16:24, avec qui Paul voulait-il que la grâce de notre Seigneur Jésus-Christ soit?</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con todos vosotros.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 tous!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what did Paul want to be done for their fellow worker in Christ and what was his name?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¿qué quería Pablo que se hiciera por su colaborador en Cristo y cómo se llamaba?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que voulait Paul pour leur compagnon de travail en Christ et quel était son nom?</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Urbanus,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Urbano,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Urbain,</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Οὐρβανὸν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16:17, what did Paul urge the brethren to do who caused divisions and offenses contrary to the teaching which they had learned?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¿qué instó Pablo a hacer a los hermanos que causaban divisiones y ofensas contrarias a la enseñanza que habían aprendido?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16:17, qu’est-ce que Paul a exhorté à faire les frères qui ont provoqué des divisions et des offenses contraires à l’enseignement qu’ils avaient appris?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avoid them.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Apartaos de ellos,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Éloignez-vous d'eux.</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ἐκκλίνετε ἀπ’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who commanded that the mystery kept secret since the world began should be made manifest?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¿quién ordenó que se manifestara el misterio mantenido en secreto desde el principio del mundo?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qui a ordonné que le mystère gardé secret depuis la création du monde soit rendu manifeste?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15:28, Paul said he needed to do two things before going to Spain by the way of Rome.  What was the first thing?  Be specific.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15:28, Pablo dijo que necesitaba hacer dos cosas antes de ir a España por el camino de Roma. ¿Qué fue lo primero? Se específico.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15:28, Paul dit qu’il devait faire deux choses avant de se rendre en Espagne en passant par Rome. Quelle a été la première chose? Être spécifique.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when I have performed this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cuando haya concluido esto,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Dès que j'aurai terminé cette affaire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οὖν ἐπιτελέσας,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what words help us know if Paul thought he was revealing new information to the recipients of this letter?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¿qué palabras nos ayudan a saber si Pablo pensó que estaba revelando nueva información a los destinatarios de esta carta?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15:15, quels mots nous aident à savoir si Paul pensait révéler de nouvelles informations aux destinataires de cette lettre?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reminding you,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para haceros recordar,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pour réveiller vos souvenirs,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ἐπαναμιμνῄσκων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what will the people do who have not heard?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¿qué hará la gente que no ha oído?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15:21, que feront les gens qui n’ont pas entendu?</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understand.”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entenderán.»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comprendront.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15:17, Paul has reason to glory in Christ Jesus in what?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15:17, Pablo tiene motivos para gloriarse en Cristo Jesús ¿en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15:17, en quoi Paul a-t-il des raisons de se glorifier en Jésus-Christ?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things which pertain to God.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a Dios se refiere,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regarde les choses de Dieu.</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 who was Phoebe our sister?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 ¿quién era Febe nuestra hermana?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 qui était Phoebe notre sœur?</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a servant of the church in Cenchrea,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diaconisa de la iglesia en Cencrea.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diaconesse de l'Église de Cenchrées,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οὖσαν καὶ διάκονον τῆς ἐκκλησίας τῆς ἐν Κεγχρεαῖς,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commandment of the everlasting God,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mandamiento del Dios eterno,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l'ordre du Dieu éternel,</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words does Paul use to describe Lucius, Jason, and Sosipater?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palabras usa Pablo para describir a Lucio, Jasón y Sosípater?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quels mots Paul utilise-t-il pour décrire Lucius, Jason et Sosipater?</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mis parientes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συγγενεῖς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what two types of things had Paul done by the power of the Spirit of God?  (2 points)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¿qué dos tipos de cosas había hecho Pablo por el poder del Espíritu de Dios? (2 puntos)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quels sont les deux types de choses que Paul a fait par la puissance de l’Esprit de Dieu? (2 points)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mighty signs and wonders,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potencia de señales y prodigios,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puissance des miracles et des prodiges,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 σημείων καὶ τεράτων,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what had Phoebe done for Paul and for many other people?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¿qué había hecho Febe por Pablo y por muchas otras personas?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qu’est-ce que Phoebé a fait pour Paul et pour beaucoup d’autres personnes?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indeed she has been a helper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ella ha ayudado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elle en a donné aide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αὐτὴ προστάτις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who did Paul send greetings from?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¿de quién envió saludos Pablo?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de qui Paul a-t-il envoyé ses salutations?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churches of Christ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iglesias de Cristo.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les Églises de Christ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ἐκκλησίαι πᾶσαι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what have Gentiles received from the people of Jerusalem?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¿qué han recibido los gentiles del pueblo de Jerusalén?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15:27, qu’est-ce que les Gentils ont reçu des habitants de Jérusalem?</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Gentiles have been partakers of their spiritual things,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los gentiles han sido hechos partícipes de sus bienes espirituales,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païens ont eu part à leurs avantages spirituels,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τοῖς πνευματικοῖς αὐτῶν ἐκοινώνησαν τὰ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15:29, when Paul would come to Rome in what did he say he would come?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15:29, ¿cuándo Pablo vendría a Roma, en qué dijo que vendría?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15:29, quand Paul viendrait à Rome, en quoi a-t-il dit qu’il viendrait?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what did Paul ask the saints in Rome to do with a holy kiss?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¿qué pidió Pablo a los santos en Roma que hicieran con un beso santo?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qu’est-ce que Paul a demandé aux saints de Rome de faire avec un saint baiser?</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one another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Saludaos los unos a los otros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Saluez-vous les uns les autres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what did Paul want to be acceptable, sanctified by the Holy Spirit?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¿qué quería Pablo que fuera aceptable, santificado por el Espíritu Santo?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15:16, qu’est-ce que Paul voulait être acceptable, sanctifié par le Saint-Esprit?</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offering of the Gentiles might be acceptable,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los gentiles le sean como ofrenda agradable,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les païens lui soient une offrande agréable,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γένηται ἡ προσφορὰ τῶν ἐθνῶν εὐπρόσδεκτος,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whose will did Paul want to be in when he came to Rome?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¿en la voluntad de quién quería estar Pablo cuando llegó a Roma?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15:32, dans quelle volonté Paul voulait-il être lorsqu’il est venu à Rome?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will of God,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si es la voluntad de Dios,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la volonté de Dieu,</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θελήματος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who wrote that a root of Jesse will reign over the Gentiles?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¿quién escribió que una raíz de Jesé reinará sobre los gentiles?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15:12, qui a écrit qu’une racine de Jessé régnerait sur les Gentils?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Isaiah says: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dice Isaías: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Ésaïe dit aussi:</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Ἠσαΐας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did Paul say he wanted to do in Rome first before receiving their help to get to Spain?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dijo Pablo que quería hacer en Roma primero antes de recibir su ayuda para llegar a España?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qu’est-ce que Paul dit vouloir faire à Rome avant de recevoir leur aide pour se rendre en Espagne?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first I may enjoy your company for a while.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una vez que haya disfrutado de vuestra compañía.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que j'aurai satisfait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ὑμῶν πρῶτον ἀπὸ μέρους ἐμπλησθῶ—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come in the fullness of the blessing of the gospel of Christ.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llegaré con abundancia de la bendición del evangelio de Cristo.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avec une pleine bénédiction de Christ que j'irai.</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πληρώματι εὐλογίας Χριστοῦ ἐλεύσομαι.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his service for Jerusalem would be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que su servicio por Jerusalén fuera qué?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que son service pour Jérusalem soit quoi?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may be acceptable to the saints,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bien recibida;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soient agréés des saints,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εὐπρόσδεκτος τοῖς ἁγίοις γένηται,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have Tryphena and Tryphosa done?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han hecho Trifena y Trifosa?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qu’ont fait Tryphène et Tryphose?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labored in the Lord.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trabajan arduamente en el Señor.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travaillent pour le Seigneur.</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κοπιώσας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what were the people from Macedonia and Achai pleased to do for the poor saints in Jerusalem?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¿qué se agradó hacer el pueblo de Macedonia y Achai por los santos pobres de Jerusalén?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qu’est-ce que les gens de Macédoine et d’Achaï étaient heureux de faire pour les pauvres saints de Jérusalem?</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make a certain contribution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hacer una ofrenda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s'imposer une contribution</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κοινωνίαν τινὰ ποιήσασθαι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Paul wanted the saints at Rome to assist Phoebe in what things?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¿Pablo quería que los santos de Roma ayudaran a Febe en qué cosas?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 Paul voulait que les saints de Rome aident Phoebé dans quelles choses?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whatever business she has need of you;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cualquier cosa en que necesite de vosotros,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choses où elle aurait besoin de vous,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ἂν ὑμῶν χρῄζῃ πράγματι,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16:15, Who did Paul wanted to be greeted along with Philologus and Julia, Nereus and his sister, and Olympas?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16:15, ¿a quién quería Pablo que lo saludaran junto con Filólogo y Julia, Nereo y su hermana, y Olimpas?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16:15, qui Paul voulait-il voir avec Philologue et Julie, Nérée et sa sœur, et Olympas?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