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16:20, what will the god of peace do soon?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16:20, ¿qué hará pronto el dios de paz?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16:20, que fera bientôt le dieu de la paix?</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labored much for us.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cual ha trabajado mucho entre vosotros.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pris beaucoup de peine pour vous.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ἥτις πολλὰ ἐκοπίασεν εἰς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16:13, with what words did Paul describe Rufus?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16:13, ¿con qué palabras describió Pablo a Rufo?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16:13, avec quels mots Paul décrit-il Rufus?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chosen in the Lord,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escogido en el Señor,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l'élu du Seigneur,</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ἐκλεκτὸν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15:23, what did Paul have many years to come to Rome?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15:23, ¿tenía Pablo muchos años para llegar a Roma?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15:23, qu’est-ce que Paul avait encore de nombreuses années pour venir à Rome?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having a great desire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deseando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désir d'aller vers vous,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ἐπιποθίαν δὲ ἔχων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16:25, who is able to establish you?  Be specific.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16:25, ¿quién puede establecerte? Se específico.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16:25, qui peut vous établir? Être spécifique.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to Him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al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celui</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what three people does Paul describe as his countrymen?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¿qué tres personas describe Pablo como sus compatriotas?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quelles sont les trois personnes que Paul décrit comme ses compatriotes?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Lucius, Jason, and Sosipater,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Lucio, Jasón y Sosípater.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que Lucius, Jason et Sosipater,</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Λούκιος καὶ Ἰάσων καὶ Σωσίπατρος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15:27, what have Gentiles received from the people of Jerusalem?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15:27, ¿qué han recibido los gentiles del pueblo de Jerusalén?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15:27, qu’est-ce que les Gentils ont reçu des habitants de Jérusalem?</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crush Satan under your feet shortly.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aplastará muy pronto a Satanás bajo vuestros pies.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écrasera bientôt Satan sous vos pieds.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συντρίψει τὸν Σατανᾶν ὑπὸ τοὺς πόδας ὑμῶν ἐν τάχει.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Gentiles have been partakers of their spiritual things,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los gentiles han sido hechos partícipes de sus bienes espirituales,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les païens ont eu part à leurs avantages spirituels,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τοῖς πνευματικοῖς αὐτῶν ἐκοινώνησαν τὰ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what words does Paul use to describe Lucius, Jason, and Sosipater?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¿qué palabras usa Pablo para describir a Lucio, Jasón y Sosípater?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quels mots Paul utilise-t-il pour décrire Lucius, Jason et Sosipater?</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countrymen,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mis parientes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parents.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συγγενεῖς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the people in Macedonia and Achai wanted to help the poor among the saints who where where?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la gente de Macedonia y Achai querían ayudar a los pobres entre los santos, ¿quién, dónde, dónde?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15:26, les habitants de Macédoine et d’Achai voulaient aider les pauvres parmi les saints. Qui, où?</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in Jerusalem.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están en Jerusalén.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parmi les saints de Jérusalem.</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ἐν Ἰερουσαλήμ.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for how long did Paul want God to receive glory?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¿por cuánto tiempo quería Pablo que Dios recibiera gloria?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pendant combien de temps Paul voulait-il que Dieu reçoive la gloire?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forever.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siempre.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siècles des siècles,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15:20, where did Paul aim to preach the gospel?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15:20, ¿dónde pretendía Pablo predicar el evangelio?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15:20, où Paul avait-il l’intention de prêcher l’Évangile?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where Christ was named,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donde Cristo ya hubiera sido anunciado,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là où Christ n'avait point été nommé,</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ὅπου ὠνομάσθη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15:32, Paul asked for prayers for his trip to Jerusalem because he wanted to go where?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15:32, Pablo pidió oraciones para su viaje a Jerusalén porque quería ir ¿adónde?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15:32, Paul a demandé des prières pour son voyage à Jérusalem parce qu’il voulait aller où?</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Roomans 15:33, what did Paul ask the God of peace to do?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Roomans 15:33, ¿qué le pidió Pablo al Dios de paz que hiciera?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Roomans 15:33, qu’est-ce que Paul a demandé au Dieu de paix de faire?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come to you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vosotros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sorte que j'arrive chez vous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ἐλθὼν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15:29, when did Paul say he would come in the fullness of the blessing of the gospel of Christ?  Be specific.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15:29, ¿cuándo dijo Pablo que vendría en la plenitud de la bendición del evangelio de Cristo? Se específico.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15:29, quand Paul a-t-il dit qu’il viendrait avec la plénitude de la bénédiction de l’Évangile de Christ? Être spécifique.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come to you,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vaya a vosotros,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allant vers vous,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ἐρχόμενος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when were Andronicus and Junia in Christ compared to Paul?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¿cuándo fueron Andrónico y Junia en Cristo comparados con Pablo?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16:7, quand Andronicus et Junia étaient-ils en Christ comparés à Paul?</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also were in Christ before me.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además creyeron en Cristo antes que yo.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même ont été en Christ avant moi.</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οἳ καὶ πρὸ ἐμοῦ γέγοναν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16:16, who did Paul send greetings from?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16:16, ¿de quién envió saludos Pablo?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16:16, de qui Paul a-t-il envoyé ses salutations?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churches of Christ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iglesias de Cristo.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Toutes les Églises de Christ</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ἐκκλησίαι πᾶσαι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16:24, with whom did Paul want the grace of our Lord Jesus Christ to be?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16:24, ¿con quién quería Pablo que fuera la gracia de nuestro Señor Jesucristo?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16:24, avec qui Paul voulait-il que la grâce de notre Seigneur Jésus-Christ soit?</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all.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con todos vosotros.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avec vous tous!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16:5, who was Paul's beloved Epaenetus?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16:5, ¿quién era el amado Epeneto de Pablo?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16:5, qui était Epaenetus, le bien-aimé de Paul?</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all. Amen.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con todos vosotros. Amén.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avec vous tous! Amen!</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ὑμῶν·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the firstfruits of Achaia to Christ.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el primer fruto de Acaya para Cristo.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été pour Christ les prémices de l'Asie.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ἀπαρχὴ τῆς Ἀσίας εἰς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16:19, in contrast to being wise in what is good, what does Paul want for the people reading this book?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16:19, en contraste con ser sabio en lo bueno, ¿qué quiere Pablo para las personas que leen este libro?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16:19, contrairement à être sage dans ce qui est bon, que veut Paul pour les personnes qui lisent ce livre?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simple concerning evil.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ingenuos para el mal.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purs en ce qui concerne le mal.</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ἀκεραίους δὲ εἰς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15:28, what was Paul planning to do after he had given delivered the contribution from Macedonia and Achaia to the poor among the saints in Jerusalem and had sealed to them this fruit?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15:28, ¿qué planeaba hacer Pablo después de haber entregado la contribución de Macedonia y Acaya a los pobres entre los santos en Jerusalén y haberles sellado este fruto?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15:28, qu’avait l’intention de faire Paul après avoir remis la contribution de la Macédoine et de l’Achaïe aux pauvres parmi les saints de Jérusalem et leur avoir scellé ce fruit?</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go by way of you to Spain.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pasaré entre vosotros rumbo a España.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partirai pour l'Espagne et passerai chez vous.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ἀπελεύσομαι δι’ ὑμῶν εἰς Σπανίαν·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what will the people do who have not heard?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¿qué hará la gente que no ha oído?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15:21, que feront les gens qui n’ont pas entendu?</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understand.”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entenderán.»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comprendront.</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συνήσουσιν.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16:4, who in addition to Paul gave thanks to Priscilla and Aquila for risking their necks for him?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16:4, ¿quién además de Pablo dio gracias a Priscila y Aquila por arriesgar el cuello por él?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16:4, qui, outre Paul, a remercié Priscille et Aquilas d’avoir risqué leur vie pour lui?</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all the churches of the Gentiles.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todas las iglesias de los gentiles.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sont encore toutes les Églises des païens.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πᾶσαι αἱ ἐκκλησίαι τῶν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15:22, why was Paul much hindered from coming to Rome?  Be specific?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15:22, ¿por qué se le impidió tanto a Pablo venir a Roma? ¿Se específico?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15:18, Paul dared not to speak of what Christ had not accomplished through him to make what?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15:18, Pablo no se atrevió a hablar de lo que Cristo no había logrado a través de él ¿para hacer qué?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15:18, Paul n’a pas osé parler de ce que Christ n’avait pas accompli par lui pour faire quoi?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esta causa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by what power does Paul ask God to make us abound in hope?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¿con qué poder le pide Pablo a Dios que nos haga abundar en esperanza?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15:13, par quelle puissance Paul demande-t-il à Dieu de nous donner une espérance abondante?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power of the Holy Spirit.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poder del Espíritu Santo.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puissance du Saint Esprit!</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δυνάμει πνεύματος ἁγίου.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what did Paul want the saints at Rome to do for Phoebe in a manner worthy of the saints?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¿qué quería Pablo que los santos de Roma hicieran por Febe de una manera digna de los santos?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 qu’est-ce que Paul voulait que les saints de Rome fassent pour Phoebé d’une manière digne des saints?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receive her in the Lord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Recibidla en el Señor,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la receviez en notre Seigneur</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αὐτὴν προσδέξησθε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what will the Gentiles do to the one who shall rise to reign over them?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¿qué harán los gentiles con aquel que se levantará para reinar sobre ellos?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15:12, que feront les Gentils à celui qui se lèvera pour régner sur eux?</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Him the Gentiles shall hope.”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cuales esperarán en él.»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nations espéreront en lui.</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αὐτῷ ἔθνη ἐλπιοῦσιν.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15:28, Paul said he needed to do two things before going to Spain by the way of Rome.  What was the second thing?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15:28, Pablo dijo que necesitaba hacer dos cosas antes de ir a España por el camino de Roma. ¿Qué fue lo segundo?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15:28, Paul dit qu’il devait faire deux choses avant de se rendre en Espagne en passant par Rome. Quelle était la deuxième chose?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have sealed to them this fruit,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les haya entregado esta ofrenda,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je leur aurai remis ces dons,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σφραγισάμενος αὐτοῖς τὸν καρπὸν τοῦτον,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16:4, how did Paul and all the churches of the Gentiles respond toward Priscilla and Aquila for risking their own necks for Paul's life?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16:4, ¿cómo respondieron Pablo y todas las iglesias de los gentiles hacia Priscila y Aquila por arriesgar su propio cuello por la vida de Pablo?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16:4, comment Paul et toutes les églises des Gentils ont-ils réagi envers Priscille et Aquilas pour avoir risqué leur propre vie pour la vie de Paul?</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make the Gentiles obedient—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conducir a los gentiles a la obediencia.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amener les païens à l'obéissance,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ὑπακοὴν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not only I give thanks,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cuales no sólo yo doy las gracias,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moi seul qui leur rends grâces,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οἷς οὐκ ἐγὼ μόνος εὐχαριστῶ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16:17, what did Paul urge the brethren to do who caused divisions and offenses contrary to the teaching which they had learned?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16:17, ¿qué instó Pablo a hacer a los hermanos que causaban divisiones y ofensas contrarias a la enseñanza que habían aprendido?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16:17, qu’est-ce que Paul a exhorté à faire les frères qui ont provoqué des divisions et des offenses contraires à l’enseignement qu’ils avaient appris?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avoid them.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Apartaos de ellos,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Éloignez-vous d'eux.</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ἐκκλίνετε ἀπ’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15:22, what was Paul much hindered from doing because there were so many people in Rome that named Christ?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15:22, ¿qué fue lo que más le impidió a Pablo hacer porque había tanta gente en Roma que nombraba a Cristo?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15:22, qu’est-ce qui a été grandement empêché de faire Paul parce qu’il y avait tant de gens à Rome qui nommaient Christ?</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coming to you.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ir a vosotros.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d'aller vers vous.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ἐλθεῖν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15:28, Paul said he needed to do two things before going to Spain by the way of Rome.  What was the first thing?  Be specific.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15:28, Pablo dijo que necesitaba hacer dos cosas antes de ir a España por el camino de Roma. ¿Qué fue lo primero? Se específico.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15:28, Paul dit qu’il devait faire deux choses avant de se rendre en Espagne en passant par Rome. Quelle a été la première chose? Être spécifique.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when I have performed this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cuando haya concluido esto,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Dès que j'aurai terminé cette affaire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οὖν ἐπιτελέσας,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 who was Phoebe our sister?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 ¿quién era Febe nuestra hermana?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 qui était Phoebe notre sœur?</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a servant of the church in Cenchrea,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diaconisa de la iglesia en Cencrea.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diaconesse de l'Église de Cenchrées,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οὖσαν καὶ διάκονον τῆς ἐκκλησίας τῆς ἐν Κεγχρεαῖς,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by what did God make manifest the mystery kept secret since the world began?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¿mediante qué manifestó Dios el misterio mantenido en secreto desde el principio del mundo?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16:26, par quoi Dieu a-t-il manifesté le mystère gardé secret depuis la création du monde?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15:32, Paul asked for prayers for his trip to Jerusalem because he wanted what emotion to be with him when he came to Rome?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15:32, Pablo pidió oraciones para su viaje a Jerusalén porque quería ¿qué emoción estaría con él cuando viniera a Roma?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15:32, Paul a demandé des prières pour son voyage à Jérusalem parce qu’il voulait quelle émotion l’accompagnerait lorsqu’il viendrait à Rome?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by the prophetic Scriptures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por las Escrituras de los profetas,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les écrits des prophètes,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15:32, what did Paul want to do together with the people in Rome?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15:32, ¿qué quería hacer Pablo junto con el pueblo de Roma?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15:32, que voulait faire Paul avec les habitants de Rome?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may be refreshed together with you.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pueda descansar entre vosotros.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je jouisse au milieu de vous de quelque repos.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συναναπαύσωμαι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what had Phoebe done for Paul and for many other people?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¿qué había hecho Febe por Pablo y por muchas otras personas?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 qu’est-ce que Phoebé a fait pour Paul et pour beaucoup d’autres personnes?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indeed she has been a helper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ella ha ayudado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elle en a donné aide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αὐτὴ προστάτις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15:23, what words did Paul use to describer the length of time that he desired to come to Rome?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15:23, ¿qué palabras usó Pablo para describir el período de tiempo que deseaba venir a Roma?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15:23, quels mots Paul a-t-il utilisé pour décrire la durée pendant laquelle il souhaitait venir à Rome?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many years to come to you,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desde hace muchos años ir a vosotros,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ayant depuis plusieurs années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ἐλθεῖν πρὸς ὑμᾶς ἀπὸ ἱκανῶν 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16:20, who will crush Satan under our feet shortly?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16:20, ¿quién aplastará a Satanás bajo nuestros pies en breve?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16:20, qui écrasera bientôt Satan sous nos pieds?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God of peace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Dios de paz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Dieu de paix</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τῆς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the people who cause divisions and offenses contrary to the doctrine deceive by doing what two things?  (2 points)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las personas que causan divisiones y ofensas contrarias a la doctrina engañan haciendo ¿qué dos cosas? (2 puntos)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16:18, les gens qui provoquent des divisions et des offenses contraires à la doctrine trompent en faisant quelles deux choses? (2 points)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joy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llegue con gozo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joie,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ἐν χαρᾷ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by smooth words and flattering speech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 suaves palabras y halagos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des paroles douces et flatteuses,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διὰ τῆς χρηστολογίας καὶ εὐλογίας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15:20, why did Paul not want to preach the gospel where Christ was named?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15:20, ¿por qué Pablo no quiso predicar el evangelio donde se nombraba a Cristo?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15:20, pourquoi Paul ne voulait-il pas prêcher l’Évangile là où Christ était nommé?</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I should build on another man’s foundation,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 edificar sobre fundamento ajeno,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ne pas bâtir sur le fondement d'autrui,</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ἐπ’ ἀλλότριον θεμέλιον οἰκοδομῶ,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15:25, when did Paul plan to go to Jerusalem in comparison to the time when he wrote this letter?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15:25, ¿cuándo planeó Pablo ir a Jerusalén en comparación con el momento en que escribió esta carta?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15:25, quand Paul avait-il prévu d’aller à Jérusalem par rapport à l’époque où il a écrit cette lettre?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Présentement</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over whom shall the root of Jesse reign?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¿sobre quién reinará la raíz de Jesé?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15:12, sur qui régnera la racine de Jessé ?</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over the Gentiles,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las naciones,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les nations;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who was Paul's host and the host of the whole church?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¿quién fue el anfitrión de Pablo y el anfitrión de toda la iglesia?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qui était l’hôte de Paul et l’hôte de toute l’Église?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Gaius,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Gayo,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Gaïus,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Γάϊος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what did Paul want to be done for the two people he called his countrymen and fellow prisoners and what were their names?  (3 points)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¿qué quería Pablo que se hiciera con las dos personas a las que llamaba sus compatriotas y compañeros de prisión y cómo se llamaban? (3 puntos)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16:7, que voulait Paul pour les deux personnes qu’il appelait ses compatriotes et codétenus et quels étaient leurs noms? (3points)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15:23, what did Paul say he didn't have any more where he was?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15:23, ¿qué dijo Pablo que ya no tenía donde estaba?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15:23, qu’est-ce que Paul a dit qu’il n’avait plus là où il était?</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Andronicus and Junia,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Andrónico y a Junias,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Andronicus et Junias,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Ἀνδρόνικον καὶ Ἰουνίαν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who does Paul ask to fill us with all joy and peace in believing?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¿a quién pide Pablo que nos llene de todo gozo y paz al creer?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15:13, à qui Paul demande-t-il pour nous remplir de toute joie et de toute paix en croyant?</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may the God of hope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Dios de la esperanza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Dieu de l'espérance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τῆς ἐλπίδος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16:3, whom did Paul ask the saints in Rome to greet? (2 points)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16:3, ¿a quién pidió Pablo que saludaran los santos en Roma? (2 puntos)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16:3, qui Paul a-t-il demandé aux saints de Rome de saluer? (2 points)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Priscilla and Aquila,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Priscila y a Aquila,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Prisca et Aquilas,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Πρίσκαν καὶ Ἀκύλαν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no longer having a place in these parts,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no teniendo más campo en estas regiones,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n'ayant plus rien qui me retienne dans ces contrées,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μηκέτι τόπον ἔχων ἐν τοῖς κλίμασι τούτοις,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15:18, Paul dared not to speak of what Christ has not accomplished through him in what two ways? (2 points)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15:18, ¿Pablo no se atrevió a hablar de lo que Cristo no ha logrado a través de él? ¿De qué dos maneras? (2 puntos)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15:18, Paul n’a pas osé parler de ce que Christ n’a pas accompli à travers lui, de quelles deux manières? (2 points)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word and deed,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he hecho de palabra y de obra,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parole et par les actes,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λόγῳ καὶ ἔργῳ,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Paul asks God to fill us with joy and peace in what?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Pablo le pide a Dios que nos llene de gozo y paz ¿en qué?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15:13, Paul demande à Dieu de nous remplir de joie et de paix en quoi?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believing,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fe,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foi,</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πιστεύειν,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16:3, what did Paul ask the saints in Rome to do for Priscilla and Aquila?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16:3, ¿qué pidió Pablo a los santos de Roma que hicieran por Priscila y Aquila?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16:3, qu’est-ce que Paul a demandé aux saints de Rome de faire pour Priscille et Aquila?</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15:24, what did Paul say he would do whenever he would journey to Spain?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15:24, ¿qué dijo Pablo que haría cada vez que viajara a España?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15:24, que dit Paul qu’il ferait chaque fois qu’il se rendrait en Espagne?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come to you.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iré a vosotros,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j'espère vous voir en passant,</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16:14, who did Paul want to be greeted along with Asyncritus, Phlegon, Hermas, Patrobas, and Hermes?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16:14, ¿a quién quería Pablo que lo saludaran junto con Asíncrito, Flegón, Hermas, Patrobas y Hermes?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16:14, qui Paul voulait-il qu’il soit accueilli avec Asyncrite, Phlégon, Hermas, Patrobas et Hermès?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brethren who are with them.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hermanos que están con ellos.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frères qui sont avec eux.</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τοὺς σὺν αὐτοῖς ἀδελφούς.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15:27, when people receive spiritual blessings, what obligation do they have to those through whom the blessing came?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15:27, cuando las personas reciben bendiciones espirituales, ¿qué obligación tienen para con aquellos a través de quienes les llegó la bendición?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15:27, lorsque les gens reçoivent des bénédictions spirituelles, quelle obligation ont-ils envers ceux par qui la bénédiction est venue?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duty is also to minister to them in material things.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deben también ellos ayudarlos con bienes materiales.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doivent aussi les assister dans les choses temporelles.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ὀφείλουσιν καὶ ἐν τοῖς σαρκικοῖς λειτουργῆσαι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16:9, who was Stachys to Paul?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16:9, ¿quién era Stachys para Pablo?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16:9, qui était Stachys pour Paul?</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beloved.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amado mío.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bien-aimé.</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ἀγαπητόν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who commanded that the mystery kept secret since the world began should be made manifest?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¿quién ordenó que se manifestara el misterio mantenido en secreto desde el principio del mundo?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16:26, qui a ordonné que le mystère gardé secret depuis la création du monde soit rendu manifeste?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commandment of the everlasting God,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el mandamiento del Dios eterno,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l'ordre du Dieu éternel,</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16:20, whose grace does Paul ask to go where?  (2 points)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16:20, ¿la gracia de quién pide Pablo para ir a dónde? (2 puntos)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16:20, à qui Paul demande-t-il la grâce pour aller où? (2 points)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grace of our Lord Jesus Christ be with you. Amen.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gracia de nuestro Señor Jesucristo sea con vosotros.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de notre Seigneur Jésus Christ soit avec vous!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χάρις τοῦ κυρίου ἡμῶν Ἰησοῦ Χριστοῦ μεθ’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who does Paul say is his fellow worker?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¿quién dice Pablo que es su compañero de trabajo?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selon Paul, qui est son collaborateur?</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fellow worker,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colaborador,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compagnon d'oeuvre,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Τιμόθεος ὁ συνεργός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in what two ways did Andronicus and Junia have experiences similar to Paul? (2 points)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¿de qué dos maneras Andrónico y Junia tuvieron experiencias similares a las de Pablo? (2 puntos)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16:7, de quelles manières Andronicus et Junia ont-ils vécu des expériences similaires à celles de Paul? (2 points)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16:12, what two people with similar names have labored in the Lord?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16:12 ¿qué dos personas con nombres similares han trabajado en el Señor?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16:12, quelles sont les deux personnes portant des noms similaires qui ont travaillé dans le Seigneur?</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Tryphena and Tryphosa,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Trifena y a Trifosa,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Tryphène et Tryphose,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Τρύφαιναν καὶ Τρυφῶσαν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 who was the servant of the church in Cenchrea whom Paul commended to the saints in Rome?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 ¿quién era el siervo de la iglesia en Cencrea a quien Pablo encomendó a los santos en Roma?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 qui était le serviteur de l’église de Cenchrée que Paul recommandait aux saints de Rome?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Phoebe our sister,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nuestra hermana Febe,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Phoebé, notre soeur,</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Φοίβην τὴν ἀδελφὴν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since Paul is confident that the Romans are full of goodness and all knowledge what does he consider them able to do?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dado que Pablo confía en que los romanos están llenos de bondad y de todo conocimiento, ¿qué considera que son capaces de hacer?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15:14, puisque Paul est convaincu que les Romains sont pleins de bonté et de toute connaissance, que les considère-t-il capables de faire?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able also to admonish one another.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podéis aconsejaros unos a otros.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capables de vous exhorter les uns les autres.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δυνάμενοι καὶ ἀλλήλους νουθετεῖν.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16:19, in contrast to being simple concerning evil what does Paul want for the people reading this book?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16:19, en contraste con ser simple respecto del mal, ¿qué quiere Pablo para las personas que leen este libro?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16:19, contrairement à sa simplicité concernant le mal, que veut Paul pour les personnes qui lisent ce livre?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want you to be wise in what is good,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quiero que seáis sabios para el bien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désire que vous soyez sages en ce qui concerne le bien</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ὑμᾶς σοφοὺς εἶναι εἰς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16:15, what did Paul want to be done for Philologus and Julia, Nereus and his sister, and Olympas, and all the saints who are with them?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16:15, ¿qué quería Pablo que se hiciera por Filólogo y Julia, Nereo y su hermana, Olimpas y todos los santos que están con ellos?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16:15, que voulait Paul pour Philologue et Julie, Nérée et sa sœur, et Olympas, et tous les saints qui sont avec eux?</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countrymen and my fellow prisoners,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mis parientes y compañeros de prisiones.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parents et mes compagnons de captivité,</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συγγενεῖς μου καὶ συναιχμαλώτους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to which people in Jerusalem did the people from Macedonia and Achai what to make a certain contribution?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¿a qué pueblo en Jerusalén los macedonios y Achai qué debían hacer una determinada contribución?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15:26, à quels habitants de Jérusalem les habitants de Macédoine et d’Achaï ont-ils apporté une certaine contribution?</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poor among the saints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pobres que hay entre los santos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faveur des pauvres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τοὺς πτωχοὺς τῶν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16:12, what did the beloved Parsis do?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16:12, ¿qué hizo el amado parsis?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16:12, qu’a fait le bien-aimé Parsis?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labored much in the Lord.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tanto ha trabajado en el Señor.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beaucoup travaillé pour le Seigneur.</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ἥτις πολλὰ ἐκοπίασεν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15:19, what two types of things had Paul done by the power of the Spirit of God?  (2 points)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15:19, ¿qué dos tipos de cosas había hecho Pablo por el poder del Espíritu de Dios? (2 puntos)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15:19, quels sont les deux types de choses que Paul a fait par la puissance de l’Esprit de Dieu? (2 points)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mighty signs and wonders,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potencia de señales y prodigios,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puissance des miracles et des prodiges,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δυνάμει σημείων καὶ τεράτων,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15:15, what words help us know if Paul thought he was revealing new information to the recipients of this letter?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15:15, ¿qué palabras nos ayudan a saber si Pablo pensó que estaba revelando nueva información a los destinatarios de esta carta?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15:15, quels mots nous aident à savoir si Paul pensait révéler de nouvelles informations aux destinataires de cette lettre?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reminding you,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para haceros recordar,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pour réveiller vos souvenirs,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ἐπαναμιμνῄσκων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15:24, what did Paul say he wanted to do in Rome first before receiving their help to get to Spain?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15:24, ¿qué dijo Pablo que quería hacer en Roma primero antes de recibir su ayuda para llegar a España?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15:24, qu’est-ce que Paul dit vouloir faire à Rome avant de recevoir leur aide pour se rendre en Espagne?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first I may enjoy your company for a while.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una vez que haya disfrutado de vuestra compañía.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que j'aurai satisfait</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ὑμῶν πρῶτον ἀπὸ μέρους ἐμπλησθῶ—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16:9, who was Paul's beloved?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16:9, ¿quién era el amado de Pablo?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16:9, qui était la bien-aimée de Paul?</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16:12, what have Tryphena and Tryphosa done?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16:12, ¿qué han hecho Trifena y Trifosa?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16:12, qu’ont fait Tryphène et Tryphose?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have labored in the Lord.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trabajan arduamente en el Señor.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travaillent pour le Seigneur.</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τὰς κοπιώσας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15:33, what attributes of God did Paul describe when he asked God to be with the readers of his letter?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15:33, ¿qué atributos de Dios describió Pablo cuando le pidió a Dios que estuviera con los lectores de su carta?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15:33, quels attributs de Dieu Paul a-t-il décrit lorsqu’il a demandé à Dieu d’être avec les lecteurs de sa lettre?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 God of peace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Dios de paz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Dieu de paix</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τῆς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Gaius did what in addition to hosting Paul and hosting the whole church?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¿Qué hizo Gayo además de recibir a Pablo y a toda la iglesia?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16:23, qu’a fait Gaius en plus d’héberger Paul et toute l’église?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greets you.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salue.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15:15, what did Paul do in this letter as reminding them because of the grace given to him by God?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15:15, ¿qué hizo Pablo en esta carta para recordarles la gracia que Dios le había dado?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15:15, qu’a fait Paul dans cette lettre pour leur rappeler la grâce que Dieu lui a donnée?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written more boldly to you on some points,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parte con atrevimiento,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Cependant, à certains égards, je vous ai écrit avec une sorte de hardiesse,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τολμηρότερον δὲ ἔγραψα ὑμῖν ἀπὸ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the everlasting God commanded that the prophetic Scriptures should be made known to whom?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¿a quién ordenó el Dios eterno que se dieran a conocer las Escrituras proféticas?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16:26, le Dieu éternel a ordonné que les Écritures prophétiques soient connues, à qui?</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made known to all nations,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 dado a conocer a todas las naciones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porté à la connaissance de toutes les nations,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Stachys,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Estaquis,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Stachys,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Στάχυν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15:16, what did Paul want to be acceptable, sanctified by the Holy Spirit?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15:16, ¿qué quería Pablo que fuera aceptable, santificado por el Espíritu Santo?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15:16, qu’est-ce que Paul voulait être acceptable, sanctifié par le Saint-Esprit?</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offering of the Gentiles might be acceptable,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los gentiles le sean como ofrenda agradable,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les païens lui soient une offrande agréable,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γένηται ἡ προσφορὰ τῶν ἐθνῶν εὐπρόσδεκτος,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15:15, what does Paul call the readers of his letter when telling them that he has written more boldly on some points?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15:15, ¿cómo llama Pablo a los lectores de su carta cuando les dice que ha escrito con más osadía en algunos puntos?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brethren,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os he escrito, hermanos,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the people who cause divisions and offenses contrary to the doctrine serve what?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¿a qué sirven las personas que causan divisiones y ofensas contrarias a la doctrina?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16:18, à quoi servent les gens qui provoquent des divisions et des offenses contraires à la doctrine?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their own belly,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sus propios vientres,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leur propre ventre; et,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τῇ ἑαυτῶν κοιλίᾳ,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15:30, what words are used to show how strongly Paul wanted prayers to be delivered from unbelievers in Judea and that his ministry in Jerusalem would be acceptable?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15:30, ¿qué palabras se usan para mostrar con qué intensidad deseaba Pablo que los incrédulos de Judea enviaran oraciones y que su ministerio en Jerusalén fuera aceptable?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15:30, quels mots sont utilisés pour montrer à quel point Paul voulait que les prières soient délivrées des incroyants en Judée et que son ministère à Jérusalem soit acceptable?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beg you, brethren,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os ruego, hermanos,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exhorte, frères,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δὲ ὑμᾶς,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what did Erastus, the treasurer of the city do for the brethren in Romans?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¿qué hizo Erasto, el tesorero de la ciudad, por los hermanos en Romanos?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qu’a fait Éraste, le trésorier de la ville pour les frères dans Romains?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greets you,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salue,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smooth words and flattering speech deceive what?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¿qué engañan las palabras suaves y el discurso lisonjero?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16:18, quoi de trompeur avec des paroles douces et des discours flatteurs?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what job did Erastus have?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¿qué trabajo tenía Erasto?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quel était le travail d’Éraste?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treasurer of the city,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tesorero de la ciudad,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trésorier de la ville,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οἰκονόμος τῆς πόλεως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what is the final word of this book?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¿cuál es la última palabra de este libro?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quel est le dernier mot de ce livre?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Amen.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Amén.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Amen!</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16:8, what did Paul want done for his beloved in the Lord and what was his name?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16:8, ¿qué quería Pablo que se hiciera por su amado en el Señor y cuál era su nombre?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16:8, que voulait Paul pour sa bien-aimée dans le Seigneur et quel était son nom?</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Amplias,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Amplias,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Amplias,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Ἀμπλιᾶτον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15:32, whose will did Paul want to be in when he came to Rome?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15:32, ¿en la voluntad de quién quería estar Pablo cuando llegó a Roma?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15:32, dans quelle volonté Paul voulait-il être lorsqu’il est venu à Rome?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will of God,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si es la voluntad de Dios,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la volonté de Dieu,</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θελήματος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through whom did Paul want glory to be given to God?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¿mediante quién quería Pablo que se le diera gloria a Dios?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par qui Paul voulait-il que la gloire soit rendue à Dieu?</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Jesus Christ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mediante Jesucristo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Jésus Christ!</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hearts of the simple.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corazones de los ingenuos.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coeurs des simples.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τὰς καρδίας τῶν ἀκάκων.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16:11, with what words did Paul use to describe the people he wanted to be greeted in the household of Narcissus?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16:11, ¿con qué palabras usó Pablo para describir a las personas que quería ser recibido en la casa de Narciso?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16:11, avec quels mots Paul a-t-il utilisé pour décrire les personnes qu’il voulait être accueillies dans la maison de Narcisse?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in the Lord.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cuales están en el Señor.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dans le Seigneur.</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ὄντας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16:11, who was Paul's countryman?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16:11, ¿quién era compatriota de Pablo?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16:11, qui était le compatriote de Paul?</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Herodion,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Herodión,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Hérodion,</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Ἡρῳδίωνα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16:6, what did Paul want done for a person who labored much for them and what did he want to be done for her?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16:6, ¿qué quería Pablo que se hiciera por una persona que trabajaba mucho para ellos y qué quería que se hiciera por ella?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16:6, que voulait-il que Paul fasse pour une personne qui travaillait beaucoup pour elle et que voulait-il qu’on fasse pour elle?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Mary,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María,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Marie,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Μαριάμ,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Gaius was the host of two things.  What were these two things?  Be specific.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Gayo era anfitrión de dos cosas. ¿Cuáles fueron estas dos cosas? Se específico.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16:23, Gaius était l’hôte de deux choses. Quelles étaient ces deux choses? Être spécifique.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host and the host of the whole church,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 hospeda a mí y a toda la iglesia.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hôte et celui de toute l'Église,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ξένος μου καὶ ὅλης τῆς ἐκκλησίας.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16:6, what had Mary done?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16:6, ¿qué había hecho María?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16:6, qu’avait fait Marie?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