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judgment which came from one offense resulted in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el juicio que vino por una ofensa?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à quoi aboutit le jugement résultant d’une seule offense?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condemnation,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condenación,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devenu condamnation,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when Paul speaks about the blessedness of faith being accounted for righteousness, he poses a question asking if this blessedness is upon the circumcised only or upon whom else?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cuando Pablo habla de que la bienaventuranza de la fe es contada por justicia, plantea una pregunta: ¿esta bienaventuranza es sólo para los circuncidados o para quién más?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lorsque Paul parle de la bénédiction de la foi qui est imputée à justice, il pose la question suivante : si cette bénédiction appartient uniquement aux circoncis ou à qui d’autre?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upon the uncircumcised also?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también para los de la incircuncisión?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est-il également pour les incirconcis?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ἐπὶ τὴν ἀκροβυστίαν;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what was Abraham doing when he was strengthened in faith and didn't waver at God's promise?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¿qué estaba haciendo Abraham cuando se fortaleció en la fe y no vaciló ante la promesa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que faisait Abraham lorsqu'il fut fortifié dans la foi et qu'il ne vacilla pas devant la promesse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giving glory to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gloria a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donnant gloire à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δοὺς δόξαν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4:9, Paul asks if the Lord will show grace to only one of two categories of people. What words does he use to ask this question?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4:9, Pablo pregunta si el Señor mostrará gracia a sólo una de dos categorías de personas. ¿Qué palabras usa para hacer esta pregunta?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4:9, Paul demande si le Seigneur fera preuve de grâce à une seule des deux catégories de personnes. Quels mots dois-je utiliser pour poser cette question?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this blessedness then come upon the circumcised only,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pues, esta bienaventuranza solamente para los de la circuncisión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bonheur n'est-il que pour les circoncis,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μακαρισμὸς οὖν οὗτος ἐπὶ τὴν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so that we could be justified?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para que pudiéramos ser justificados?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pour que nous puissions être justifiés?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was raised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resucitado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est ressuscité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ἠγέρθη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a person is blessed if who does not impute to him sin?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¿es bienaventurado aquel que no le imputa pecado?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une personne est bénie si celui qui ne lui impute pas le péché?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the Lord shall not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el Señor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le Seigneur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what reigned even so grace might reign through righteousness?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¿qué reinó para que la gracia reine mediante la justicia?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qu’est-ce qui régnait pour que la grâce puisse régner par la justice?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was not promised to be heir of the world because of righteousness through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no se le prometió ser heredero del mundo debido a la justicia ¿mediante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n’a pas reçu la promesse d’être l’héritier du monde à cause de la justice, par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as sin reigned in death,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el pecado reinó para muerte,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le péché a régné par la mort,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ἐβασίλευσεν ἡ ἁμαρτία ἐν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law,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 Ley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 n'est pas par la loi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διὰ νόμου ἡ</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receive abundance of grace and the gift of righteousness will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harán los que reciben la abundancia de la gracia y el don de la justicia?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que feront ceux qui reçoivent l’abondance de la grâce et le don de la justice?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reign in life through the One,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reinarán en vida por uno solo,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régneront-ils dans la vie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ζωῇ βασιλεύσουσιν διὰ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what will be the result of one Man's obedience?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¿cuál será el resultado de la obediencia de un Hombre?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quel sera le résultat de l’obéissance d’un seul homme?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do we also do since we shall be saved by His life?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hacemos también nosotros ya que seremos salvos por Su vida?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5:11, que faisons-nous aussi puisque nous serons sauvés par sa vie?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will be made righteous.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muchos serán constituidos justos.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beaucoup seront rendus justes.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κατασταθήσονται οἱ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or who else was promised, through the righteousness of faith, that he would be the heir of what (2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Abraham o a quién más se le prometió, mediante la justicia de la fe, que sería heredero de qué (2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Abraham ou qui d’autre a reçu la promesse, par la justice de la foi, qu’il serait l’héritier de quoi (2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world was not to Abraham or to his seed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mundo, fue dada a Abraham o a su descendencia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promis à Abraham ou à sa postérité,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 τῷ Ἀβραὰμ ἢ τῷ σπέρματι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rejoice in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seulement cela, mais encore nous nous glorifions en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καυχώμενοι ἐν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jusification?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justificación?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abouti à la justification?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which came from many offenses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vino a causa de muchas transgresiones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 don gratuit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ἐκ πολλῶν παραπτωμάτων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where was sin before the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¿dónde estaba el pecado antes de la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5:13, où était le péché avant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in the world,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mundo;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était dans le monde.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why do we glory in tribulations?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¿por qué nos gloriamos en las tribulaciones?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pourquoi nous glorifions-nous dans les tribulations?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tribulation produces perseverance;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la tribulación produce paciencia;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l'affliction produit la persévérance,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ἡ θλῖψις ὑπομονὴν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what happened so that we have peace with God through our Lord Jesus Christ?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¿qué pasó para que tengamos paz con Dios por medio de nuestro Señor Jesucristo?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que s’est-il passé pour que nous ayons la paix avec Dieu par notre Seigneur Jésus-Christ?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having been justified by faith,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Justificados, pues, por la fe,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donc justifiés par la foi,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Δικαιωθέντες οὖν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what would make faith void and the promise of no effect?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¿qué haría que la fe fuera nula y la promesa sin efecto?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4:14, qu’est-ce qui rendrait la foi nulle et la promesse sans effet?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those who are of the law are heirs,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que son de la Ley son los herederos,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héritiers le sont par la loi,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οἱ ἐκ νόμου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those who reign in life will reign through whom?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¿los que reinan en vida reinarán por medio de quién?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ceux qui règnent dans la vie régneront par qui?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lui seul.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through one man's offense?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por la ofensa de un solo hombre?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cause de l’offense d’un seul homme?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judgment came to all men,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condenación a todos los hombres,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