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God treat Jews and Greeks the same say?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trata Dios por igual a judíos y griegos?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comment Dieu traite-t-il les Juifs et les Grecs de la même manière?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him who does not work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que no trabaja,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celui qui ne fait point d'oeuvre,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μὴ ἐργαζομένῳ,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we would have become like Sodom and Gomorrah if what had not happened?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¿hubiéramos llegado a ser como Sodoma y Gomorra si no hubiera sucedido qué?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9:29, nous serions devenus comme Sodome et Gomorrhe si que ne s’était pas produit?</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 Lord of Sabaoth had left us a seed,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de los ejércitos no nos hubiera dejado descendencia,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des armées Ne nous eût laissé une postérité,</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κύριος Σαβαὼθ ἐγκατέλιπεν ἡμῖν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whose faith was accounted for righteousness?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¿de quién fue contada la fe por justicia?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4:9, quelle foi était imputable à la justice?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say that faith was accounted to Abraham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decimos que a Abraham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Abraham.</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λέγομεν γάρ· Ἐλογίσθη τῷ Ἀβραὰμ ἡ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upon what does God's election stand?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¿sobre qué se basa la elección de Dios?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9:11, sur quoi repose l’élection de Dieu?</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works but of Him who calls),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las obras sino por el que llama),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dépendre des oeuvres, et par la seule volonté de celui qui appelle, -</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ἐξ ἔργων ἀλλ’ ἐκ τοῦ καλοῦντος,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sentence is quoted in Romans that indicates Abraham would have many descendants?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¿qué frase se cita en Romanos que indica que Abraham tendría muchos descendientes?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quelle phrase est citée dans Romains qui indique qu’Abraham aurait de nombreux descendants?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shall your descendants be.”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será tu descendencia.»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Telle sera ta postérité.</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ἔσται τὸ σπέρμα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done being ignorant of God's righteousness?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ha hecho Israel ignorando la justicia de Dios?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qu’a fait Israël en ignorant la justice de Dieu?</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rich to all who call upon Him.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rico para con todos los que lo invocan;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riche pour tous ceux qui l'invoquent.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πλουτῶν εἰς πάντας τοὺς ἐπικαλουμένους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seeking to establish their own righteousness,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procurando establecer la suya propia,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cherchant à établir leur propre justice,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ἰδίαν ζητοῦντες στῆσαι,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what two groups are all of Abraham's seed?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¿qué dos grupos son todos de la simiente de Abraham?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quels sont les deux groupes qui sont tous issus de la postérité d’Abraham?</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to those who are of the law, but also to those who are of the faith of Abraham,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solamente para la que es por la Ley, sino también para la que es de la fe de Abraham.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à celle qui est sous la loi, mais aussi à celle qui a la foi d'Abraham,</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τῷ ἐκ τοῦ νόμου μόνον ἀλλὰ καὶ τῷ ἐκ πίστεως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ce qui est dit: Quiconque croit en lui ne sera point confus.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que dit l'Écriture: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did God decide who to raise up to became Pharaoh at the time of the Exodus?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¿decidió Dios a quién levantar para convertirse en Faraón en el momento del Éxodo?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9:17, Dieu a-t-il décidé qui devait devenir Pharaon au moment de l’Exode?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to the Pharaoh, “For this very purpose I have raised you up,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Escritura dice al faraón: «Para esto mismo te he levantado,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l'Écriture dit à Pharaon: Je t'ai suscité à dessein</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γραφὴ τῷ Φαραὼ ὅτι Εἰς αὐτὸ τοῦτο ἐξήγειρά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is posed by one entity to the entity that made it?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le plantea una entidad a la entidad que la creó?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posée par une entité à l’entité qui l’a créée?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 thing formed say to him who formed it, “Why have you made me like this?”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¿Dirá el vaso de barro al que lo formó: «Por qué me has hecho así»?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vase d'argile dira-t-il à celui qui l'a formé: Pourquoi m'as-tu fait ainsi?</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ἐρεῖ τὸ πλάσμα τῷ πλάσαντι Τί με ἐποίησας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4:3, what phrase does Paul use to prompt the reader to consider the content of the Old Testament verse he is about to quote about Abraham?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4:3, ¿qué frase usa Pablo para incitar al lector a considerar el contenido del versículo del Antiguo Testamento que está a punto de citar acerca de Abraham?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4:3, quelle expression Paul utilise-t-il pour inciter le lecteur à réfléchir au contenu du verset de l’Ancien Testament qu’il s’apprête à citer à propos d’Abraham?</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4:4, wages are not counted as grace but as debt to whom?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4:4, el salario no se cuenta como gracia sino como deuda ¿a quién?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4:4, le salaire n’est pas considéré comme une grâce mais comme une dette envers qui?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does the Scripture say?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dice la Escritura?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 dit l'Écriture?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γὰρ ἡ γραφὴ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4:20, how did Abraham respond to the promise of God regarding his doubt or faith?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4:20, ¿cómo respondió Abraham a la promesa de Dios con respecto a su duda o fe?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4:20, comment Abraham a-t-il répondu à la promesse de Dieu concernant son doute ou sa foi?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did not waver at the promise of God through unbelief,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dudó, por incredulidad, de la promesa de Dios,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douta point, par incrédulité, au sujet de la promesse de Dieu;</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δὲ τὴν ἐπαγγελίαν τοῦ θεοῦ οὐ διεκρίθη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why might someone else in Abraham's situation consider himself to already dead?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¿por qué alguien más en la situación de Abraham podría considerarse ya muerto?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Pourquoi quelqu’un d’autre dans la situation d’Abraham pourrait-il se considérer comme déjà épuisé?</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was about a hundred years old),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de casi cien años),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avait près de cent ans,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ἑκατονταετής που ὑπάρχων,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for what reason did Abraham become the father of all who believe and are uncircumcised?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¿por qué razón Abraham llegó a ser padre de todos los creyentes y que son incircuncisos?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4:11, pour quelle raison Abraham est-il devenu le père de tous les croyants et incirconcis?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righteousness might be imputed to them also,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también a ellos la fe les sea contada por justicia;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la justice leur fût aussi imputée,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λογισθῆναι αὐτοῖς τὴν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Abraham received a seal of the righteousness of the faith which he had when?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Abraham recibió el sello de la justicia de la fe que tenía ¿cuándo?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Abraham a reçu un signe de la justice de la foi qu’il avait, quand?</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while still uncircumcised,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tuvo cuando aún no había sido circuncidado,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il était incirconcis,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ἀκροβυστίᾳ,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who decides which people will be shown mercy?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¿quién decide a qué personas se les mostrará misericordia?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9:16, qui décide à quelles personnes bénéficieront de la miséricorde?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him who works,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que trabaja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à celui qui fait une oeuvre,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ἐργαζομένῳ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who shows mercy.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que tiene misericordia,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Dieu qui fait miséricorde.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τοῦ ἐλεῶντος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why was Jesus raised?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¿por qué resucitó Jesús?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pourquoi Jésus a-t-il été ressuscité?</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our justification.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nuestra justificación.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notre justification.</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δικαίωσιν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by whom did God say he would provoke his people to jealousy?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¿por quién dijo Dios que provocaría a celos a su pueblo?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par qui Dieu a-t-il dit qu’il provoquerait la jalousie de son peuple?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those who are not a nation,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un pueblo que no es pueblo;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 qui n'est point une nation,</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οὐκ ἔθνει,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4:4, how does Paul describe earnings when one works, which are not counted as grace but as what?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4:4, ¿cómo describe Pablo las ganancias cuando uno trabaja, que no se cuentan como gracia sino como qué?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4:4, comment Paul décrit-il les gains quand on travaille, qui ne sont pas considérés comme une grâce mais comme quoi?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debt.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como deuda;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une chose due;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κατὰ ὀφείλημα·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how far has the words of God's glory gone?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Salmo 91, ¿hasta dónde han llegado las palabras de la gloria de Dios?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jusqu’où sont allées les paroles de la gloire de Dieu?</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words to the ends of the world.”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hasta los fines de la tierra sus palabras.»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leurs paroles jusqu'aux extrémités du monde.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τὰ πέρατα τῆς οἰκουμένης τὰ ῥήματα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which things might God have decided to endure with much longsuffering?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¿qué cosas podría haber decidido Dios soportar con mucha paciencia?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quelles choses Dieu aurait-il pu décider de supporter avec beaucoup de patience?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counted as the seed?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se cuentan como la simiente?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est considéré comme la postérité?</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vessels of wrath prepared for destruction,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vasos de ira preparados para destrucción?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vases de colère formés pour la perdition,</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σκεύη ὀργῆς κατηρτισμένα εἰς ἀπώλειαν,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concerning righteousness, what shall happen to us who believe in Him who raised up Jesus our Lord from the dead?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en cuanto a la justicia, ¿qué nos sucederá a los que creemos en Aquel que levantó de los muertos a Jesús nuestro Señor?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4:24, concernant la justice, qu’arrivera-t-il à nous qui croyons en Celui qui a ressuscité d’entre les morts Jésus notre Seigneur?</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shall be imputed to us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quienes igualmente ha de ser contada,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cela sera imputé,</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οἷς μέλλει λογίζεσθαι,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5:4, when we have tribulation that produces perseverance, what comes next? (2 points)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5:4, cuando tenemos tribulación que produce perseverancia, ¿qué viene después? (2 puntos)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5:4, lorsque nous avons des tribulations qui produisent la persévérance, que se passe-t-il ensuite ? (2 points)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perseverance, character; and character, hope.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paciencia, prueba; y la prueba, esperanza;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persévérance la victoire dans l'épreuve, et cette victoire l'espérance.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ὑπομονὴ δοκιμήν, ἡ δὲ δοκιμὴ ἐλπίδα.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there were two reasons that God raised Pharaoh up. What were they?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hubo dos razones por las que Dios levantó a Faraón. ¿Cuáles fueron?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9:17, Dieu a ressuscité Pharaon pour deux raisons. Quels étaient-ils?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show My power in you, and that My name may be declared in all the earth.”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mostrar en ti mi poder y para que mi nombre sea anunciado por toda la tierra.»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montrer en toi ma puissance, et afin que mon nom soit publié par toute la terre.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ἐνδείξωμαι ἐν σοὶ τὴν δύναμίν μου, καὶ ὅπως διαγγελῇ τὸ ὄνομά μου ἐν πάσῃ τῇ 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what was the result of one man's disobedience?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¿cuál fue el resultado de la desobediencia de un hombre?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quel a été le résultat de la désobéissance d’un homme?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were made sinners,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muchos fueron constituidos pecadores,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beaucoup ont été rendus pécheurs,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ἁμαρτωλοὶ κατεστάθησαν οἱ πολλοί,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what did Abraham not consider dead in addition to Sarah's womb?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¿qué no consideró muerto Abraham además del vientre de Sara?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qu’est-ce qu’Abraham ne considérait pas comme mort en plus du ventre de Sarah?</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children of the promise are counted as the seed.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son contados como descendencia los hijos según la promesa,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 sont les enfants de la promesse qui sont regardés comme la postérité.</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τὰ τέκνα τῆς ἐπαγγελίας λογίζεται εἰς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did not consider his own body,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considerar su cuerpo,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considéra point que son corps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κατενόησεν τὸ ἑαυτοῦ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circumcision to people who are circumcised but also what?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el padre de la circuncisión de las personas que están circuncidadas, pero ¿también qué?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la circoncision pour les personnes circoncis mais aussi quoi?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who also walk in the steps of the faith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también siguen las pisadas de la fe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qui marchent sur les traces de la foi</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τοῖς στοιχοῦσιν τοῖς ἴχνεσιν 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whom is Adam a type of? Be specific.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¿de quién es tipo Adán? Sea específico.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5:14, de qui Adam est-il un type ? Soyez précis.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a type of Him who was to come.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figura del que había de venir.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est la figure de celui qui devait venir.</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τύπος τοῦ μέλλοντος.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It is God who shows mercy and not he who does what two things?  (2 points)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¿Es Dios quien tiene misericordia y no el que hace qué dos cosas? (2 puntos)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9:16, c'est Dieu qui fait miséricorde et non celui qui fait, quelles sont les deux choses? (2 points)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it is not of him who wills, nor of him who runs, but of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depende del que quiere, ni del que corre, sino de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cela ne dépend ni de celui qui veut, ni de celui qui court,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οὐ τοῦ θέλοντος οὐδὲ τοῦ τρέχοντος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5:5, why does hope not disappoint?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5:5, ¿por qué la esperanza no decepciona?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5:5, pourquoi l’espérance ne déçoit-elle pas?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love of God has been poured out in our hearts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amor de Dios ha sido derramado en nuestros corazones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l'amour de Dieu est répandu dans nos coeurs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ἀγάπη τοῦ θεοῦ ἐκκέχυται ἐν ταῖς καρδίαις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did Israel fail to do which caused them to not attained to the law of righteousness?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dejó de hacer Israel para no alcanzar la ley de justicia?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9:32, qu’est-ce qu’Israël n’a pas fait pour ne pas atteindre la loi de justice?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what gives us confidence that we shall be saved by Jesus life?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¿qué nos da confianza de que seremos salvos por la vida de Jesús?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5:10, qu’est-ce qui nous donne l’assurance que nous serons sauvés par la vie de Jésus?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Because they did not seek it by faith,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Porque iban tras ella no por fe,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Parce qu'Israël l'a cherchée, non par la foi,</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ὅτι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did God lay in Zion? (2 points)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puso Dios en Sión? (2 puntos)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qu’est-ce que Dieu a mis en Sion? (2 points)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stumbling stone and rock of offense,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piedra de tropiezo y roca de caída;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Et un rocher de scandale,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λίθον προσκόμματος καὶ πέτραν σκανδάλου,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done previously for the vessels of mercy?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pudo haber hecho Dios previamente por los vasos de misericordia?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faire Dieu auparavant pour les vases de miséricorde?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prepared beforehand for glory,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había preparado de antemano para gloria.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d'avance préparés pour la gloire?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προητοίμασεν εἰς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who might God have prepared for glory that is not of the Jews only but also of the Gentiles?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¿a quién podría haber preparado Dios para la gloria que no sea sólo la de los judíos sino también la de los gentiles?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qui Dieu aurait-il pu préparer pour la gloire, si ce n’est celle des Juifs mais aussi celle des Gentils?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us whom He called,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ha llamado, es decir, a nosotros,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 a-t-il appelés,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καὶ ἐκάλεσεν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was the outcome of Abraham hoping when there appeared no reason to hope?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¿cuál fue el resultado de la esperanza de Abraham cuando no parecía haber razón para esperar?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quel a été le résultat de l’espoir d’Abraham alors qu’il ne semblait y avoir aucune raison d’espérer?</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he became the father of many nations,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llegar a ser padre de muchas naciones,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qu'il devint père d'un grand nombre de nations,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γενέσθαι αὐτὸν πατέρα πολλῶν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resulted in condemnation?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¿qué resultó en la condenación?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5:16, qu’est-ce qui a entraîné la condamnation?</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having been reconciled,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más, estando reconciliados,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étant réconciliés,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μᾶλλον καταλλαγέντες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judgment which came from one offense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ciertamente, el juicio vino a causa de un solo pecado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après une seule offense que le jugement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κρίμα ἐξ ἑνὸς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5:9, why can we be confident we shall be saved from wrath through Him?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5:9, ¿por qué podemos estar seguros de que por medio de Él seremos salvos de la ira?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5:9, pourquoi pouvons-nous être sûrs que nous serons sauvés de la colère par Lui?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then, having now been justified by His blood,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mucha más razón, habiendo sido ya justificados en su sangre,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plus forte raison donc, maintenant que nous sommes justifiés par son sang,</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οὖν μᾶλλον δικαιωθέντες νῦν ἐν τῷ αἵματι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5:5, what does hope not do?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5:5, ¿qué no hace la esperanza?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5:5, qu’est-ce que l’espérance ne fait pas?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hope does not disappoint,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esperanza no nos defrauda,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l'espérance ne trompe point,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ἐλπὶς οὐ καταισχύνει·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is a reward for those who obey the law?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lo que escribe Moisés es una recompensa para los que obedecen la ley?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comme récompense pour ceux qui obéissent à la loi?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live by them.”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vivirá por ellas.»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pratique vivra par elles.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ζήσεται ἐν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4:21, how convinced was Abraham that God could do what he had promised?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4:21, ¿cuán convencido estaba Abraham de que Dios podía hacer lo que había prometido?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4:21, dans quelle mesure Abraham était-il convaincu que Dieu pouvait faire ce qu’il avait promis?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being fully convinced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plenamente convencido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ayant la pleine conviction</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πληροφορηθεὶς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having been reconciled, we shall be what?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una vez reconciliados, ¿qué seremos?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5:10, une fois réconciliés, que serons-nous?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how did judgment come to all men?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¿cómo llegó el juicio a todos los hombres?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comment le jugement est-il arrivé à tous les hommes?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be saved by His life.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seremos salvos por su vida.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serons-nous sauvés par sa vie.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σωθησόμεθα ἐν τῇ ζωῇ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why did God tell Rebecca that the older shall serve the younger before they were born?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¿por qué Dios le dijo a Rebeca que el mayor serviría al menor antes de que nacieran?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pourquoi Dieu a-t-il dit à Rébecca que les plus âgés serviront les plus jeunes avant leur naissance?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purpose of God according to election might stand,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propósito de Dios conforme a la elección permaneciera,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 dessein d'élection de Dieu subsistât,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κατ’ ἐκλογὴν πρόθεσις τοῦ θεοῦ 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what is circumcision said to be for Abraham, which he received while still uncircumcised?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¿qué se dice que es la circuncisión de Abraham, que recibió cuando aún era incircunciso?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4:11, que signifie la circoncision pour Abraham, qu’il a reçue alors qu’il était encore incirconcis?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seal of the righteousness of the faith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sello de la justicia de la fe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sceau de la justice qu'il avait obtenue par la foi</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σφραγῖδα τῆς δικαιοσύνης τῆς πίστεως 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as through one man’s offense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como por la transgresión de uno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comme par une seule offense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ὡς δι’ ἑνὸς παραπτώματος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have mercy on?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¿de quién tiene misericordia Dios?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à qui Dieu a-t-il pitié?</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He has mercy on whom He wills,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de quien quiere, tiene misericordia,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il fait miséricorde à qui il veut,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ὃν θέλει ἐλεεῖ,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5:6, when we were still without strength, what did Christ do?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5:6, cuando aún éramos débiles, ¿qué hizo Cristo?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5:6, alors que nous étions encore sans force, qu’a fait le Christ?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due time Christ died for the ungodly.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 tiempo murió por los impíos.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au temps marqué, est mort pour des impies.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κατὰ καιρὸν ὑπὲρ ἀσεβῶν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who will not be put to shame?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¿quién no será avergonzado?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qui ne sera pas couvert de honte?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“Whoever believes on Him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Escritura dice: «Todo aquel que en él cree,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Quiconque croit en lui</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γραφή· Πᾶς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prophet said that we would have become like Sodom and Gomorrah if the Lord of Sabaoth had not left us a seed?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¿qué profeta dijo que hubiéramos llegado a ser como Sodoma y Gomorra si el Señor de los Sabaoth no nos hubiera dejado una simiente?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quel prophète a dit que nous serions devenus comme Sodome et Gomorrhe si le Seigneur de Sabaoth ne nous avait pas laissé une postérité?</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Isaiah said before: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como antes dijo Isaías: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Ésaïe l'avait dit auparavant: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προείρηκεν Ἠσαΐας·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where there is no loaw, what is not imputed?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donde no hay carga, ¿qué no se imputa?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5:13, là où il n’y a pas de louange, qu’est-ce qui n’est pas imputé?</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is not imputed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donde no hay Ley,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 péché n'est pas imputé,</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ἁμαρτία δὲ οὐκ ἐλλογεῖται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what will happen to whoever believes on Him?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¿qué pasará con el que crea en Él?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qu’arrivera-t-il à quiconque croit en lui?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what happens where there is no law?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¿qué pasa donde no hay ley?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4:15, que se passe-t-il là où il n’y a pas de loi?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 transgression.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hay transgresión.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point non plus de transgression.</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παράβασις.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said about a passage from Moses which asks who will ascent into heaven to share with us God's expectations?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dice acerca de un pasaje de Moisés que pregunta quién ascenderá al cielo para compartir con nosotros las expectativas de Dios?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 dit-on d'un passage de Moïse qui demande qui montera au ciel pour partager avec nous les attentes de Dieu?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righteousness of faith speaks in this way,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justicia que es por la fe, dice así: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voici comment parle la justice qui vient de la foi:</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 πίστεως δικαιοσύνη οὕτως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not need to be retrieved from heaven or the abyss?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¿qué no es necesario sacar del cielo ni del abismo?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qu’est-ce qui n’a pas besoin d’être récupéré du ciel ou de l’abîme?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it say? “The word is near you,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dice?: «Cerca de ti está la palabra,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dit-elle donc? La parole est près de toi,</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Ἐγγύς σου τὸ ῥῆμά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what has Israel not attained?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¿qué no ha logrado Israel?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9:31, qu’est-ce qu’Israël n’a pas atteint?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attained to the law of righteousness.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iba tras una ley de justicia, no la alcanzó.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parvenu à cette loi.</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νόμον οὐκ ἔφθασεν.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for whom did Abraham receive the sign of circumcision, a seal of the righteousness of the faith which he had while still uncircumcised?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¿para quién recibió Abraham la señal de la circuncisión, un sello de la justicia de la fe que tenía cuando aún era incircunciso?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pour qui Abraham a-t-il reçu le signe de la circoncision, signe de la justice de la foi qu’il avait alors qu’il n’était pas encore circoncis?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asks about the identity of the person asking the question?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indaga sobre la identidad de la persona que hace la pregunta?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qui demande l'identité de la personne qui pose la question?</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indeed, O man, who are you to reply against God?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hombre, ¿quién eres, para que alterques con Dios?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homme, toi plutôt, qui es-tu pour contester avec Dieu?</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ἄνθρωπε, μενοῦνγε σὺ τίς εἶ ὁ ἀνταποκρινόμενος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4:20, with Abraham giving glory to God, what happened to Abraham instead him wavering at the promise of God?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4:20, cuando Abraham dio gloria a Dios, ¿qué le pasó a Abraham en lugar de que dudara de la promesa de Dios?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4:20, alors qu’Abraham rendait gloire à Dieu, qu’est-il arrivé à Abraham au lieu de saluer la promesse de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was strengthened in faith,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se fortaleció por la fe,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fut fortifié par la foi,</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ἐνεδυναμώθη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which righteousness have the Gentiles attained?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¿a qué justicia han llegado los gentiles?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à quelle justice les Gentils ont-ils atteint?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the righteousness of faith;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decir, la justicia que es por fe;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justice qui vient de la foi,</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δικαιοσύνην δὲ τὴν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¿cómo abundaron la gracia y el don de Dios para muchos?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de un solo hombre, Jesucristo.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Paul asks a question introducing a quotation from Moses saying that God would make Israel Jealous.  What question did Paul ask?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Pablo hace una pregunta introduciendo una cita de Moisés que dice que Dios pondría celoso a Israel. ¿Qué pregunta hizo Pablo?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10:19, Paul pose une question introduisant une citation de Moïse disant que Dieu rendrait Israël jaloux. Quelle question Paul a-t-il posée?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did Israel not know?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pregunto: ¿No ha conocido esto Israel?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Israël ne l'a-t-il pas su?</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Ἰσραὴλ οὐκ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the father of all those who believe,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fuera padre de todos los creyentes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le père de tous les incirconcis qui croient,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πατέρα πάντων τῶν πιστευόντων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to whom pertain the adoption, the glory, the covenants etc?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¿a quiénes pertenecen la adopción, la gloria, los pactos etc?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9:4, à qui appartiennent l’adoption, la gloire, les alliances, etc.?</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Israelites,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israelitas,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Israélites,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εἰσιν Ἰσραηλῖται,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 having been justified by faith we have peace with God and rejoice in what?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 habiendo sido justificados por la fe tenemos paz con Dios y ¿en qué nos regocijamos?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5:2, après avoir été justifiés par la foi, nous avons la paix avec Dieu et nous réjouissons de quoi?</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rejoice in hope of the glory of God.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 gloriamos en la esperanza de la gloria de Dios.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nous glorifions dans l'espérance de la gloire de Dieu.</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καυχώμεθα ἐπ’ ἐλπίδι τῆς δόξης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will be the result if I follow Jesus as my Lord and believe in my heart that God raised Him from the dead?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¿cuál será el resultado si sigo a Jesús como mi Señor y creo en mi corazón que Dios lo resucitó de entre los muertos?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sera le résultat si je suis Jésus comme mon Seigneur et si je crois dans mon cœur que Dieu l’a ressuscité des morts?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be saved.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serás salvo,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seras sauvé.</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Christ the end of for righteousness?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Cristo para justicia?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Christ pour la justice?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law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fin de la Ley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τέλος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what has God done all day long to a disobedient and contrary people?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¿qué ha hecho Dios durante todo el día con un pueblo desobediente y contrario?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qu’est-ce que Dieu a fait tout au long de la journée à un peuple désobéissant et contraire?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stretched out My hands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extendí mis manos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 sujet d'Israël, il dit: J'ai tendu mes mains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ἐξεπέτασα τὰς χεῖράς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a person need to do to live?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Moisés escribe que una persona debe hacer para vivir?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qu’une personne doit faire pour vivre?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where was a stumbling stone placed?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¿dónde se colocó la piedra de tropiezo?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où était placée la pierre d’achoppement?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“Behold, I lay in Zion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«He aquí pongo en Sión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Voici, je mets en Sion</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Ἰδοὺ τίθημι ἐν Σιὼν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enables people to preach?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permite a la gente predicar?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qui permet aux gens de prêcher?</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are sent?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son enviados?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sont pas envoyés?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ἀποσταλῶσιν;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mouth?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la boca?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de la bouche?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confession is made unto salvation.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confiesa para salvación.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confessant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ὁμολογεῖται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quoted from Deuteronomy 30:12 about heaven and obtaining God's expectations so that we might learn and follow them?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cita en Deuteronomio 30:12 acerca del cielo y de obtener las expectativas de Dios para que podamos aprenderlas y seguirlas?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qu'est-ce qui est cité dans Deutéronome 30:12 à propos du ciel et de l'obtention des attentes de Dieu afin que nous puissions les apprendre et les suivre?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say in your heart, ‘Who will ascend into heaven?’ ”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digas en tu corazón: “¿Quién subirá al cielo?”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dis pas en ton coeur: Qui montera au ciel?</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εἴπῃς ἐν τῇ καρδίᾳ σου· Τίς ἀναβήσεται εἰς τὸν οὐρανόν;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the Bible say is equivalent to the summary of God's expectations described in Deuteronomy 30:12-16, "loving the Lord thy God, walking in his ways, and keeping his commandments and his statutes and his judgments,"?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lo que dice la Biblia equivale al resumen de las expectativas de Dios descritas en Deuteronomio 30:12-16, "amar al Señor tu Dios, andar en sus caminos, y guardar sus mandamientos, sus estatutos y sus juicios"?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10:8, ce que dit la Bible équivaut au résumé des attentes de Dieu décrites dans Deutéronome 30:12-16, « aimer l'Éternel, ton Dieu, marcher dans ses voies, et garder ses commandements, ses statuts et ses ordonnances. jugements"?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the word of faith which we preach):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Ésta es la palabra de fe que predicamos: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c'est la parole de la foi, que nous prêchons.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τὸ ῥῆμα τῆς πίστεως ὃ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man who does those things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hombre que haga estas cosas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qui mettra ces choses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ποιήσας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is confession made unto salvation?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hace la confesión para salvación?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la confession est-elle faite pour le salut?</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 mouth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con la boca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bouche qu'on parvient au salut,</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στόματι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are the two descriptions of people who have beautiful feet? (2 points)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¿cuáles son las dos descripciones de personas que tienen pies hermosos? (2 puntos)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quelles sont les deux descriptions des personnes qui ont de beaux pieds? (2 points)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preach the gospel of peace, Who bring glad tidings of good things!”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que anuncian la paz, de los que anuncian buenas nuevas!»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annoncent la paix, De ceux qui annoncent de bonnes nouvelles!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εὐαγγελιζομένων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what could Paul wish for to help his countrymen to be saved?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¿qué podría desear Pablo para ayudar a sus compatriotas a ser salvos?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que pouvait souhaiter Paul pour aider ses compatriotes à être sauvés?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could wish that I myself were accursed from Christ for my brethren,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deseara yo mismo ser anatema, separado de Cristo, por amor a mis hermanos,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voudrais moi-même être anathème et séparé de Christ pour mes frères,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ηὐχόμην γὰρ ἀνάθεμα εἶναι αὐτὸς ἐγὼ ἀπὸ τοῦ Χριστοῦ ὑπὲρ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what happened to Jesus because of our offenses?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¿qué le pasó a Jesús debido a nuestras ofensas?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qu’est-il arrivé à Jésus à cause de nos offenses?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delivered up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fue entregado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a été livré</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παρεδόθη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might someone ask after hearing that God chose to put Jacob in charge over Esau before either one had been born and later declared that he loved Jacob and hated Esau?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podría preguntar alguien después de escuchar que Dios decidió poner a Jacob a cargo de Esaú antes de que cualquiera de los dos naciera y luego declaró que amaba a Jacob y odiaba a Esaú?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9:14, que pourrait demander quelqu’un après avoir entendu que Dieu a choisi de confier Jacob à la tête d’Ésaü avant que l’un ou l’autre ne soit né et a ensuite déclaré qu’il aimait Jacob et détestait Ésaü?</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there unrighteousness with God?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injusticia en Dios?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Y a-t-il en Dieu de l'injustice?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ἀδικία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where is there no transgression?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¿dónde no hay transgresión?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4:15, où n’y a-t-il pas de transgression?</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what two types of vessels are made from one lump of clay?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¿qué dos tipos de vasijas se hacen con una sola masa de barro?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quels sont les deux types de récipients fabriqués à partir d’un seul morceau d’argile?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same lump to make one vessel for honor and another for dishonor?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de la misma masa un vaso para honra y otro para deshonra?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avec la même masse un vase d'honneur et un vase d'un usage vil?</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αὐτοῦ φυράματος ποιῆσαι ὃ μὲν εἰς τιμὴν σκεῦος ὃ δὲ εἰς ἀτιμίαν;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qué?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quoi faire?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righteousness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justicia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justification</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5:8, what does God demonstrate in that while we were still sinners, Christ died for us?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5:8, ¿qué demuestra Dios en que siendo aún pecadores, Cristo murió por nosotros?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5:8, que démontre Dieu en ce sens que, alors que nous étions encore pécheurs, Christ est mort pour nous?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demonstrates His own love toward us,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muestra su amor para con nosotros,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 prouve son amour envers nous,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συνίστησιν δὲ τὴν ἑαυτοῦ ἀγάπην εἰς ἡμᾶς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in whose presence was it recorded that Abraham was made a father of many nations?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¿en presencia de quién se registró que Abraham fue hecho padre de muchas naciones?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4:17, en présence de qui a-t-il été enregistré qu’Abraham est devenu père de nombreuses nations?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presence of Him whom he believed—God,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es delante de Dios, a quien creyó,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notre père devant celui auquel il a cru, Dieu,</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κατέναντι οὗ ἐπίστευσεν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Paul says that he can testify that Israel has zeal for God, but what does he say they lack?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Pablo dice que puede testificar que Israel tiene celo por Dios, pero ¿qué dice que les falta?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 Paul dit qu’il peut témoigner qu’Israël a du zèle pour Dieu, mais que dit-il qu’il leur manque?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according to knowledge.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conforme al verdadero conocimiento.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sans intelligence: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κατ’ ἐπίγνωσιν,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where there is no law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donde no hay Ley,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là où il n'y a point de loi</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δὲ οὐκ ἔστιν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faith comes by hearing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¿la fe viene por el oír?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10:17, la foi vient en entendant quoi?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hearing by the word of God.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oír, por la palabra de Dios.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qu'on entend vient de la parole de Christ.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ἀκοὴ διὰ ῥήματος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whom does Paul refer to when discussing the blessedness of the man to whom God imputes righteousness apart from works?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David describe la bienaventuranza del hombre a quien Dios imputa justicia, ¿sin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4:6, David décrit la béatitude de l’homme à qui Dieu impute la justice, sans quoi?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David also describes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también David habla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David exprime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καὶ Δαυὶδ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5:8, how does God demonstrate His own love toward us?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5:8, ¿cómo demuestra Dios su propio amor hacia nosotros?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5:8, comment Dieu démontre-t-il son propre amour envers nous?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while we were still sinners, Christ died for us.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que siendo aún pecadores, Cristo murió por nosotros.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 que, lorsque nous étions encore des pécheurs, Christ est mort pour nous.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ἔτι ἁμαρτωλῶν ὄντων ἡμῶν Χριστὸς ὑπὲρ ἡμῶν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Abraham, through the righteousness of faith was promised what?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¿qué se le prometió a Abraham mediante la justicia de la fe?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4:13, qu’est-ce qui a été promis à Abraham, par la justice de la foi?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promise that he would be the heir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promesa de que sería heredero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l'héritage du monde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κληρονόμον αὐτὸν εἶναι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to whom is righteousness accounted apart from works?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¿a quién se le cuenta la justicia sin las obras?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4:5, à qui la justice est-elle imputée sans les œuvres?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