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5:12, what entered the world through sin?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entró en el mundo por el pecado?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5:12, qu’est-ce qui est entré dans le monde par le péché?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death through sin,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pecado la muerte,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 péché la mort,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ἁμαρτίας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happened where sin abounded?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pasó donde abundó el pecado?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 s’est-il passé là où il n’y avait pas de limite?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abounded much more,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sobreabundó la gracia,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grâce a surabondé,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ὑπερεπερίσσευσεν ἡ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of faith?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la fe?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fondée sur la foi?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might be according to grace,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por gracia,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ce soit par grâce,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why did death spread to all men?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¿por qué la muerte se extendió a todos los hombres?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pourquoi la mort s’est-elle propagée à tous les hommes?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all sinned—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pecaron.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tous ont péché,...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ᾧ πάντες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what was written not only for Abraham's sake but also for us about his righteous?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¿qué fue escrito no sólo por amor a Abraham sino también por nosotros acerca de sus justos?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qu’est-ce qui a été écrit non seulement pour l’amour d’Abraham mais aussi pour nous au sujet de sa justice?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was imputed to him,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que le fue contada,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est écrit que cela lui fut imputé;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ἐλογίσθη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how does the verse begin when describing the person to whom the Lord will not impute sin?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¿cómo comienza el versículo al describir a la persona a quien el Señor no imputará pecado?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4:8, comment commence le verset lorsqu’il décrit la personne à qui le Seigneur ne l’imputera pas de l’extérieur?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is the man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hombre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l'homme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did Abraham do that was accounted to him for righteousness?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hizo Abraham que le fue contado por justicia?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4:3, qu’a fait Abraham qui lui a été imputé à justice?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“Abraham believed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Creyó Abraham a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Abraham crut à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Ἐπίστευσεν δὲ Ἀβραὰμ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4:22, what accounting transaction happened because Abraham was fully convinced that God was able to perform what He had promised?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4:22, ¿qué transacción contable ocurrió porque Abraham estaba completamente convencido de que Dios podía realizar lo que había prometido?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4:22, quelle opération comptable s’est produite parce qu’Abraham était pleinement convaincu que Dieu était capable d’accomplir ce qu’il avait promis?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therefore “it was accounted to him for righteousness.”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su fe le fue contada por justicia.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cela lui fut imputé à justice.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Abraham was made to be what of many nations?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¿Abraham fue creado para ser qué entre muchas naciones?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Abraham a été créé pour être parmi de nombreuses nations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“I have made you a father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«Te he puesto por padre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t'ai établi père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in what kind of places did grace abound much more?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¿en qué clase de lugares abundó mucho más la gracia?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dans quels types de lieux la grâce a-t-elle abondé davantage?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where sin abounded,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el pecado abundó,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là où le péché a abondé,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ἐπλεόνασεν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when is sin not imputed?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¿cuándo no se imputa el pecado?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quand le péché n’est-il pas imputé?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there is no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inculpa de pecado.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n'y a point de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ὄντος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is a father of all those who believe, that righteousness might be imputed to them, even to those who are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es padre de todos los que creen, para que les sea imputada justicia, ¿incluso a los que son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est le père de tous ceux qui croient, afin que la justice leur soit imputée, même à ceux qui sont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they are uncircumcised,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circuncidados,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ἀκροβυστίας,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the fact that Abraham's faith in God's promise was accounted to him for righteousness was written for us in addition to whom?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el hecho de que la fe de Abraham en la promesa de Dios le fue contada por justicia fue escrito para nosotros, ¿además de quiénes?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le fait que la foi d'Abraham dans la promesse de Dieu lui a été imputée à justice a été écrit pour nous en plus de qui?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it was not written for his sake alone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con respecto a él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à cause de lui seul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ἐγράφη δὲ δι’ αὐτὸν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second?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segundo?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était la deuxième?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calls those things which do not exist as though they did;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 las cosas que no son como si fueran.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appelle les choses qui ne sont point comme si elles étaient.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καλοῦντος τὰ μὴ ὄντα ὡς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was Abraham fully convinced that God would do for him?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estaba Abraham plenamente convencido de que Dios haría por él?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qu’est-ce qu’Abraham était pleinement convaincu que Dieu ferait pour lui?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what He had promised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había prometido.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qu'il promet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ὃ ἐπήγγελται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through how many people did sin enter the world?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¿a través de cuántas personas entró el pecado en el mundo?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par combien de personnes ne sont-ils pas entrés dans le monde?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just as through one man sin entered the world,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como el pecado entró en el mundo por un hombre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comme par un seul homme le péché est entré dans le monde,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ὥσπερ δι’ ἑνὸς ἀνθρώπου ἡ ἁμαρτία εἰς τὸν κόσμον εἰσῆλθεν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was Abraham's faith accounted to him as righteousness while he was circumcised or uncircumcised?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¿le fue contada a Abraham por justicia la fe estando circuncidado o incircunciso?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la foi d’Abraham lui a-t-elle été imputée à justice alors qu’il était circoncis ou incirconcis?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as sin reigned in death, what might reign?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si el pecado reinó en muerte, ¿qué podría reinar?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 le péché régnait dans la mort, qu’est-ce qui pourrait régner?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grace might reign through righteousness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la gracia reinará por la justicia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grâce régnât par la justice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χάρις βασιλεύσῃ διὰ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when did death reign?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¿cuándo reinó la muerte?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quand la mort a-t-elle régné?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death reigned from Adam to Moses,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obstante, reinó la muerte desde Adán hasta Moisés,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la mort a régné depuis Adam jusqu'à Moïse,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ἐβασίλευσεν ὁ θάνατος ἀπὸ Ἀδὰμ μέχρι Μωϋσέως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while circumcised, but while uncircumcised.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la circuncisión, sino en la incircuncisión.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n'était pas encore circoncis, il était incirconcis.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περιτομῇ ἀλλ’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to whom does David consider blessed?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¿a quién considera David bienaventurado?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qui David considère-t-il comme bienheureux?</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God imputes righteousness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atribuye justicia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Dieu impute la justice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ὁ θεὸς λογίζεται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how does salvation compare to sin?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se compara la salvación con el pecado?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comment le salut se compare-t-il au péché?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is not like the offense.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no fue como la transgresión,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n'en est pas du don gratuit comme de l'offense;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οὐχ ὡς τὸ παράπτωμα, οὕτως καὶ τὸ χάρισμα·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after stating "Blessed are those whose lawless deeds are forgiven," what is the next blessing that Paul quotes from the Old Testament?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después de decir "Bienaventurados aquellos cuyas iniquidades son perdonadas", ¿cuál es la siguiente bendición que Pablo cita del Antiguo Testamento?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après avoir déclaré « Bienheureux ceux dont les actes iniques sont pardonnés », quelle est la prochaine bénédiction que Paul cite dans l'Ancien Testament?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whose sins are covered;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cuyos pecados son cubiertos.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les péchés sont couverts!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ὧν ἐπεκαλύφθησαν αἱ ἁμαρτίαι,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entered that offences might abound?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entró para que abundaran los escándalos?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qu’est-ce qui fait que les offenses abondent?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the law entered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pues, se introdujo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la loi est intervenue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νόμος δὲ παρεισῆλθεν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what is the faith of the one who does not work but believes on Him who justifies the ungodly accounted for?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¿cuál es la fe del que no trabaja, sino que cree en Aquel que justifica a los impíos?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quelle est la foi de celui qui ne travaille pas mais croit en Celui qui justifie les impies?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faith is accounted for righteousness,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fe le es contada por justicia.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foi lui est imputée à justice.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λογίζεται ἡ πίστις αὐτοῦ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for whom might someone dare to die?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¿por quién podría alguien atreverse a morir?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pour qui quelqu’un oserait-il mourir?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perhaps for a good man someone would even dare to die.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pudiera ser que alguien tuviera el valor de morir por el bueno.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peut-être mourrait-il pour un homme de bien.</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γὰρ τοῦ ἀγαθοῦ τάχα τις καὶ τολμᾷ ἀποθανεῖν·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was the result for Abraham when he believed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¿cuál fue el resultado para Abraham cuando creyó a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 a été le résultat pour Abraham lorsqu’il a cru en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was accounted to him for righteousness.”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 fue contado por justicia.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lui fut imputé à justice.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those who walk in the steps of the faith he had during what part of his life?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padre de los que caminan en los pasos de la fe que tuvo durante qué parte de su vida?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ceux qui ont marché sur les traces de la foi qu’il avait pendant quelle partie de sa vie?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our father Abraham had while still uncircumcised.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nuestro padre Abraham antes de ser circuncidado.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père Abraham quand il était incirconcis.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πίστεως τοῦ πατρὸς ἡμῶν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Blessed is the man to whom the Lord shall not do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Bienaventurado el hombre a quien el Señor no le hará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Bienheureux l’homme à qui le Seigneur ne fera rien?</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impute sin.”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culpa de pecado.»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n'impute pas son péché!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death reigned from Adam to Moses even over whom?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¿reinó la muerte desde Adán hasta Moisés, incluso sobre quién?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5:14, la mort a régné depuis Adam jusqu’à Moïse et sur qui?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over those who had not sinned according to the likeness of the transgression of Adam,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en los que no pecaron a la manera de la transgresión de Adán,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sur ceux qui n'avaient pas péché par une transgression semblable à celle d'Adam,</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τοὺς μὴ ἁμαρτήσαντας ἐπὶ τῷ ὁμοιώματι τῆς παραβάσεως Ἀδάμ,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faith being made void?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se anula la fe?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l’annulation de la foi?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promise made of no effect,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anulada la promesa.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promesse est anéantie,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κατήργηται ἡ ἐπαγγελία·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righteousness will be imputed to those who believe in Him wo did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la justicia será imputada a aquellos que creen en Él. ¿Hizo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la justice sera imputée à ceux qui croient en Lui. Qu'a fait?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raised up Jesus our Lord from the dead,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de los muertos a Jesús, Señor nuestro,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des morts Jésus notre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ἐγείραντα Ἰησοῦν τὸν κύριον ἡμῶν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what description does David give to the state of the one whom God imputes righteousness apart from works?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¿qué descripción da David del estado de aquel a quien Dios imputa justicia sin obras?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quelle description David donne-t-il de l’état de celui à qui Dieu impute la justice sans les œuvres?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blessedness of the man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bienaventuranza del hombre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de l'homme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μακαρισμὸν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the promise made of no effect?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la promesa hecha queda sin efecto?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 promesse faite sans effet?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is made void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resulta la fe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est vaine,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κεκένωται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will many be made righteous?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serán justificados?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seront-elles rendues justes?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by one Man’s obedience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por la obediencia de uno,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l'obéissance d'un seul</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ὑπακοῆς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what was in the world but was not imputed before the law?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¿qué había en el mundo que no fue imputado ante la ley?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qu’est-ce qui existait dans le monde mais qui n’était pas imputé devant la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the law sin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de la Ley ya había pecado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jusqu'à la loi le péché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γὰρ νόμου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ability was Abraham fully convinced God had?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habilidad estaba Abraham plenamente convencido de que Dios tenía?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quelle capacité Abraham était-il pleinement convaincu que Dieu possédait?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also able to perform.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era también poderoso para hacer todo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peut aussi l'accomplir.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δυνατός ἐστιν καὶ ποιῆσαι.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