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4:25, why was Jesus delivered up?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4:25, ¿por qué fue entregado Jesús?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4:25, pourquoi Jésus a-t-il été livré?</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righteousness might be imputed to them also,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también a ellos la fe les sea contada por justicia;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la justice leur fût aussi imputée,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λογισθῆναι αὐτοῖς τὴν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4:19, what did Abraham not consider his own body to be?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4:19, ¿qué no consideró Abraham que era su propio cuerpo?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4:19, qu’est-ce qu’Abraham ne considérait pas comme son propre corps?</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already dead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estaba ya como muerto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était déjà usé,</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νενεκρωμένον,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4:15, where is there no transgression?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4:15, ¿dónde no hay transgresión?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4:15, où n’y a-t-il pas de transgression?</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where there is no law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donde no hay Ley,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là où il n'y a point de loi</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δὲ οὐκ ἔστιν νόμος,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upon what does God's election stand?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¿sobre qué se basa la elección de Dios?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9:11, sur quoi repose l’élection de Dieu?</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of works but of Him who calls),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por las obras sino por el que llama),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dépendre des oeuvres, et par la seule volonté de celui qui appelle, -</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ἐξ ἔργων ἀλλ’ ἐκ τοῦ καλοῦντος,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5:17, those who receive abundance of grace and the gift of righteousness will do what?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5:17, ¿qué harán los que reciben la abundancia de la gracia y el don de la justicia?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5:17, que feront ceux qui reçoivent l’abondance de la grâce et le don de la justice?</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reign in life through the One,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mucho más reinarán en vida por uno solo,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régneront-ils dans la vie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ζωῇ βασιλεύσουσιν διὰ τοῦ ἑνὸς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4:16, why is righteousness of faith?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4:16, ¿por qué la justicia es la fe?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4:16, pourquoi la justice est-elle fondée sur la foi?</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our offenses,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nuestras transgresiones,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nos offenses,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τὰ παραπτώματα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it might be according to grace,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sea por gracia,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ce soit par grâce,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κατὰ χάριν,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4:11, what is circumcision said to be for Abraham, which he received while still uncircumcised?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4:11, ¿qué se dice que es la circuncisión de Abraham, que recibió cuando aún era incircunciso?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4:11, que signifie la circoncision pour Abraham, qu’il a reçue alors qu’il était encore incirconcis?</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seal of the righteousness of the faith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sello de la justicia de la fe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sceau de la justice qu'il avait obtenue par la foi</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σφραγῖδα τῆς δικαιοσύνης τῆς πίστεως 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a question to point our how difficult it is for people to do something in whom they have not heard. What is this something?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hace una pregunta para señalar lo difícil que es para las personas hacer algo de lo que no han oído. ¿Qué es este algo?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Paul pose une question pour souligner à quel point il est difficile pour les gens de faire quelque chose dont ils n’ont pas entendu parler. C'est quoi ce quelque chose?</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how shall they believe in Him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cómo creerán en aquel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comment croiront-ils en celui</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δὲ πιστεύσωσιν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5:18, what happened as through one man's offense?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5:18, ¿qué sucedió por la ofensa de un solo hombre?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5:18, que s’est-il passé à cause de l’offense d’un seul homme?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judgment came to all men,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vino la condenación a todos los hombres,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condamnation a atteint tous les hommes,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πάντας ἀνθρώπους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10:21, how does God describe the people to whom he has stretched out His hands all day long?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10:21, ¿cómo describe Dios al pueblo a quien ha extendido sus manos todo el día?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10:21, comment Dieu décrit-il les personnes à qui il a tendu les mains tout au long de la journée?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 disobedient and contrary people.”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un pueblo desobediente y rebelde.»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vers un peuple rebelle Et contredisant.</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λαὸν ἀπειθοῦντα καὶ ἀντιλέγοντα.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Paul asks a question introducing a quotation from Moses saying that God would make Israel Jealous.  What question did Paul ask?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Pablo hace una pregunta introduciendo una cita de Moisés que dice que Dios pondría celoso a Israel. ¿Qué pregunta hizo Pablo?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10:19, Paul pose une question introduisant une citation de Moïse disant que Dieu rendrait Israël jaloux. Quelle question Paul a-t-il posée?</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5:20, why did the law enter?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5:20, ¿por qué entró la ley?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5:20, pourquoi la loi est-elle entrée?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say, did Israel not know?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pregunto: ¿No ha conocido esto Israel?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dis: Israël ne l'a-t-il pas su?</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λέγω, μὴ Ἰσραὴλ οὐκ ἔγνω;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5:15, what happened as a result of Adam's sin?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5:15, ¿qué pasó como resultado del pecado de Adán?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5:15, que s’est-il passé à la suite du péché d’Adam?</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by the one man’s offense many died,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por la transgresión de aquel uno muchos murieron,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par l'offense d'un seul il en est beaucoup qui sont morts,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τῷ τοῦ ἑνὸς παραπτώματι οἱ πολλοὶ ἀπέθανον,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9:31, what has Israel not attained?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9:31, ¿qué no ha logrado Israel?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9:31, qu’est-ce qu’Israël n’a pas atteint?</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not attained to the law of righteousness.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iba tras una ley de justicia, no la alcanzó.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parvenu à cette loi.</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νόμον οὐκ ἔφθασεν.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9:26 and Hosea, what will happen in the place where people were said to not be the people of God?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9:26 y Oseas, ¿qué pasará en el lugar donde se decía que las personas no eran el pueblo de Dios?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9:26 et Osée, que se passera-t-il à l’endroit où il est dit que les gens ne sont pas le peuple de Dieu?</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they shall be called sons of the living God.”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allí serán llamados “hijos del Dios viviente”.»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seront appelés fils du Dieu vivant.</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ἐκεῖ κληθήσονται υἱοὶ θεοῦ ζῶντος.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do you need to believe in my heart to for me to be saved?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¿qué necesito creer en mi corazón para ser salvo?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à quoi devez-vous croire dans mon cœur pour que je sois sauvé?</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God has raised Him from the dead,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Dios lo levantó de entre los muertos,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Dieu l'a ressuscité des morts,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ὁ θεὸς αὐτὸν ἤγειρεν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 through our Lord Jesus Christ we have access by faith into what?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 a través de nuestro Señor Jesucristo tenemos acceso por fe ¿a qué?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5:2, à quoi avons-nous accès par la foi par notre Seigneur Jésus-Christ?</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offense might abound.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el pecado abundara;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l'offense abondât,</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πλεονάσῃ τὸ παράπτωμα·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this grace in which we stand,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esta gracia en la cual estamos firmes,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accès à cette grâce, dans laquelle nous demeurons fermes,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τὴν χάριν ταύτην ἐν ᾗ ἑστήκαμεν,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which things might God have decided to endure with much longsuffering?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¿qué cosas podría haber decidido Dios soportar con mucha paciencia?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9:22, quelles choses Dieu aurait-il pu décider de supporter avec beaucoup de patience?</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vessels of wrath prepared for destruction,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vasos de ira preparados para destrucción?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vases de colère formés pour la perdition,</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σκεύη ὀργῆς κατηρτισμένα εἰς ἀπώλειαν,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4:12, Abraham is the father of circumcision to people who are what in addition to walking in the steps of Abraham's faith?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4:12, Abraham es el padre de la circuncisión para personas que, además de caminar en los pasos de la fe de Abraham, ¿qué son?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4:12, Abraham est le père de la circoncision pour les gens qui sont quoi en plus de marcher sur les traces de la foi d'Abraham?</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not only are of the circumcision,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que no solamente son de la circuncisión,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ne sont pas seulement circoncis,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οὐκ ἐκ περιτομῆς μόνον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5:9, why can we be confident we shall be saved from wrath through Him?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5:9, ¿por qué podemos estar seguros de que por medio de Él seremos salvos de la ira?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5:9, pourquoi pouvons-nous être sûrs que nous serons sauvés de la colère par Lui?</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Much more then, having now been justified by His blood,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mucha más razón, habiendo sido ya justificados en su sangre,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plus forte raison donc, maintenant que nous sommes justifiés par son sang,</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πολλῷ οὖν μᾶλλον δικαιωθέντες νῦν ἐν τῷ αἵματι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why did God tell Rebecca that the older shall serve the younger before they were born?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¿por qué Dios le dijo a Rebeca que el mayor serviría al menor antes de que nacieran?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9:11, pourquoi Dieu a-t-il dit à Rébecca que les plus âgés serviront les plus jeunes avant leur naissance?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purpose of God according to election might stand,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el propósito de Dios conforme a la elección permaneciera,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le dessein d'élection de Dieu subsistât,</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ἡ κατ’ ἐκλογὴν πρόθεσις τοῦ θεοῦ μένῃ,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how can people call on whom?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pregunta ¿cómo puede la gente invocar a quién?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Paul demande comment les gens peuvent-ils invoquer qui?</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9:5, who came from the Israelites in addition to Christ?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9:5, ¿quiénes vinieron de los israelitas además de Cristo?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9:5, qui est venu des Israélites en plus de Christ?</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whom they have not believed?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cual no han creído?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qui ils n'ont pas cru?</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ὃν οὐκ ἐπίστευσαν;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what is done with the mouth?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¿qué se hace con la boca?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10:10, que fait-on de la bouche?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confession is made unto salvation.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confiesa para salvación.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en confessant</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δὲ ὁμολογεῖται εἰς σωτηρίαν·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5:15, ¿cómo abundaron la gracia y el don de Dios para muchos?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gracia de un solo hombre, Jesucristo.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9:20, a couple questions are asked, as a response to the question about why does God still find fault? what is the question that is posed by one entity to the entity that made it?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9:20, se hacen un par de preguntas, como respuesta a la pregunta de ¿por qué Dios todavía encuentra faltas? ¿Cuál es la pregunta que le plantea una entidad a la entidad que la creó?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9:20, quelques questions sont posées, en réponse à la question de savoir pourquoi Dieu trouve-t-il encore des fautes? Quelle est la question posée par une entité à l’entité qui l’a créée?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the thing formed say to him who formed it, “Why have you made me like this?”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¿Dirá el vaso de barro al que lo formó: «Por qué me has hecho así»?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vase d'argile dira-t-il à celui qui l'a formé: Pourquoi m'as-tu fait ainsi?</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ἐρεῖ τὸ πλάσμα τῷ πλάσαντι Τί με ἐποίησας οὕτως;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about what does Moses write which is of the law?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¿sobre qué escribe Moisés que es de la ley?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10:5, qu’est-ce que Moïse écrit concernant la loi?</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about the righteousness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de la justicia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la justice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τὴν δικαιοσύνην τὴν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whom will God call His people?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¿a quién llamará Dios su pueblo?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qui Dieu appellera-t-il son peuple?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whom are the fathers and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ellos también pertenecen los patriarcas,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patriarches,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ὧν οἱ πατέρες,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were not My people,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no era mi pueblo,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n'était pas mon peuple,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λαόν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4:24, for whose sake (in addition to Abraham's) was it written that Abraham's faith was accounted to him for righteous?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4:24, ¿por amor de quién (además de por el de Abraham) se escribió que la fe de Abraham le fue contada por justa?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4:24, pour qui (en plus de celui d'Abraham) il a été écrit que la foi d'Abraham lui était imputée à justice?</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also for us.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también con respecto a nosotros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encore à cause de nous,</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δι’ ἡμᾶς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a question to point out how difficult it is for people to do something without a preacher.  What is this something?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hace una pregunta para señalar lo difícil que es para la gente hacer algo sin un predicador. ¿Qué es este algo?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how shall they hear without a preacher?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cómo oirán sin haber quien les predique?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δὲ ἀκούσωσιν χωρὶς κηρύσσοντος;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9:8, who are counted as the seed?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9:8, ¿quiénes se cuentan como la simiente?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9:8, qui est considéré comme la postérité?</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children of the promise are counted as the seed.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son contados como descendencia los hijos según la promesa,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ce sont les enfants de la promesse qui sont regardés comme la postérité.</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τὰ τέκνα τῆς ἐπαγγελίας λογίζεται εἰς σπέρμα·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will be the result if I follow Jesus as my Lord and believe in my heart that God raised Him from the dead?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¿cuál será el resultado si sigo a Jesús como mi Señor y creo en mi corazón que Dios lo resucitó de entre los muertos?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quel sera le résultat si je suis Jésus comme mon Seigneur et si je crois dans mon cœur que Dieu l’a ressuscité des morts?</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be saved.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serás salvo,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seras sauvé.</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σωθήσῃ·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10:16 what response is expected by those who hear the gospel of peace but which many have not done?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10:16 ¿qué respuesta esperan los que escuchan el evangelio de la paz pero que muchos no han hecho?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10:16, quelle réponse sont attendues par ceux qui entendent l’évangile de paix mais que beaucoup ne l’ont pas fait?</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Christ is the end of the law for righteousness to whom?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¿Cristo es el fin de la ley para justicia a quién?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10:4, Christ est la fin de la loi pour la justice pour qui?</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they have not all obeyed the gospel.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todos obedecieron al evangelio,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tous n'ont pas obéi à la bonne nouvelle.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πάντες ὑπήκουσαν τῷ εὐαγγελίῳ·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4:17, in whose presence was it recorded that Abraham was made a father of many nations?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4:17, ¿en presencia de quién se registró que Abraham fue hecho padre de muchas naciones?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4:17, en présence de qui a-t-il été enregistré qu’Abraham est devenu père de nombreuses nations?</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presence of Him whom he believed—God,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es delante de Dios, a quien creyó,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notre père devant celui auquel il a cru, Dieu,</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κατέναντι οὗ ἐπίστευσεν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to be saved, how do I need to believe that God raised Jesus from the dead?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para ser salvo, ¿cómo necesito creer que Dios resucitó a Jesús de entre los muertos?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pour être sauvé, comment dois-je croire que Dieu a ressuscité Jésus d’entre les morts?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believe in your heart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crees en tu corazón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tu crois dans ton coeur</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πιστεύσῃς ἐν τῇ καρδίᾳ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4:9, Paul asks if the Lord will show grace to only one of two categories of people. What words does he use to ask this question?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4:9, Pablo pregunta si el Señor mostrará gracia a sólo una de dos categorías de personas. ¿Qué palabras usa para hacer esta pregunta?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4:9, Paul demande si le Seigneur fera preuve de grâce à une seule des deux catégories de personnes. Quels mots dois-je utiliser pour poser cette question?</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this blessedness then come upon the circumcised only,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pues, esta bienaventuranza solamente para los de la circuncisión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bonheur n'est-il que pour les circoncis,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μακαρισμὸς οὖν οὗτος ἐπὶ τὴν περιτομὴν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9:23, what might God have wanted to do with the riches of His glory on the vessels of mercy?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9:23, ¿qué hubiera querido hacer Dios con las riquezas de su gloria en los vasos de misericordia?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9:23, qu’aurait pu vouloir faire Dieu des richesses de sa gloire sur les vases de miséricorde?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might make known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Él, para hacer notorias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s'il a voulu faire connaître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ἵνα γνωρίσῃ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5:16, the gift is not like what?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5:16, ¿el don no es como qué?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5:16, le don ne ressemble pas à quoi?</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everyone who believes.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todo aquel que cree.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tous ceux qui croient.</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παντὶ τῷ πιστεύοντι.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which came through the one who sinned.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en el caso de aquel uno que pecó,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qui est arrivé par un seul qui a péché;</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οὐχ ὡς δι’ ἑνὸς ἁμαρτήσαντος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enables people to preach?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¿qué permite a la gente predicar?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qu’est-ce qui permet aux gens de prêcher?</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they are sent?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son enviados?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s'ils ne sont pas envoyés?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ἀποσταλῶσιν;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9:10, by whom did Rebecca conceive children?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9:10, ¿de quién concibió hijos Rebeca?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9:10, de qui Rébecca a-t-elle conçu des enfants?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by our father Isaac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Isaac nuestro padre.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Isaac notre père;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Ἰσαὰκ τοῦ πατρὸς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4:7, How does David describe a person whose sins are covered?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4:7, ¿cómo describe David a una persona cuyos pecados están cubiertos?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4:7, comment David décrit-il une personne dont les péchés sont couverts?</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“Blessed are those whose lawless deeds are forgiven,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diciendo: «Bienaventurados aquellos cuyas iniquidades son perdonadas,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Heureux ceux dont les iniquités sont pardonnées,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Μακάριοι ὧν ἀφέθησαν αἱ ἀνομίαι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what does Paul say Moses writes a person need to do to live?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¿qué dice Pablo que Moisés escribe que una persona debe hacer para vivir?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10:5, selon Paul, qu’est-ce que Moïse écrit qu’une personne doit faire pour vivre?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man who does those things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hombre que haga estas cosas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L'homme qui mettra ces choses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ποιήσας ἄνθρωπος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4:8, how does the verse begin when describing the person to whom the Lord will not impute sin?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4:8, ¿cómo comienza el versículo al describir a la persona a quien el Señor no imputará pecado?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4:8, comment commence le verset lorsqu’il décrit la personne à qui le Seigneur ne l’imputera pas de l’extérieur?</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9:14, Is there unrighteousness with God?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9:14, ¿Hay injusticia con Dios?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9:14, y a-t-il de l’injustice auprès de Dieu?</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Blessed is the man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Bienaventurado el hombre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Heureux l'homme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μακάριος ἀνὴρ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9:23, what might God have done previously for the vessels of mercy?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9:23, ¿qué pudo haber hecho Dios previamente por los vasos de misericordia?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9:23, qu’aurait pu faire Dieu auparavant pour les vases de miséricorde?</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He had prepared beforehand for glory,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había preparado de antemano para gloria.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a d'avance préparés pour la gloire?</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ἃ προητοίμασεν εἰς δόξαν,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are the two descriptions of people who have beautiful feet? (2 points)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¿cuáles son las dos descripciones de personas que tienen pies hermosos? (2 puntos)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quelles sont les deux descriptions des personnes qui ont de beaux pieds? (2 points)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those who preach the gospel of peace, Who bring glad tidings of good things!”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que anuncian la paz, de los que anuncian buenas nuevas!»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annoncent la paix, De ceux qui annoncent de bonnes nouvelles!</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εὐαγγελιζομένων τὰ ἀγαθά.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5:15, what abounded to many in addition to the gift of God?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5:15, ¿qué abundaba a muchos además de lo dado por Dios?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5:15, qu’est-ce qui a été abondant pour beaucoup en plus du don de Dieu?</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much more the grace of God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gracia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plus forte raison la grâce de Dieu</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πολλῷ μᾶλλον ἡ χάρις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9:12, what was Rebecca told that the older of her children would do?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9:12, ¿qué le dijeron a Rebeca que haría el mayor de sus hijos?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9:12, qu’a-t-on dit à Rébecca que ferait l’aîné de ses enfants?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serve the younger.”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servirá al menor.»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 assujetti au plus jeune; selon qu'il est écrit:</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δουλεύσει τῷ ἐλάσσονι·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4:4, how are the wages not considered when one works?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4:4 ¿Cómo no se consideran los salarios cuando uno trabaja?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4:4, comment le salaire n’est-il pas pris en compte lorsqu’on travaille?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wages are not counted as grace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le cuenta el salario como un regalo,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salaire est imputé, non comme une grâce,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μισθὸς οὐ λογίζεται κατὰ χάριν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5:10, how were we reconciled to God if we were His enemies?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5:10, ¿cómo fuimos reconciliados con Dios si éramos sus enemigos?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5:10, comment avons-nous été réconciliés avec Dieu si nous étions ses ennemis?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death of His Son,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muerte de su Hijo,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mort de son Fils,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θανάτου τοῦ υἱοῦ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9:24, the people God has called include more than which group of people?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9:24, ¿el pueblo que Dios ha llamado incluye más de qué grupo de personas?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9:24, le peuple que Dieu a appelé comprend plus de personnes que quel groupe de personnes?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of the Jews only,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sólo de los judíos,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seulement d'entre les Juifs,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ἐξ Ἰουδαίων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10:13, who shall be saved?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10:13, ¿quién será salvo?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10:13, qui sera sauvé?</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“whoever calls on the name of the Lord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que todo aquel que invoque el nombre del Señor,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quiconque invoquera le nom du Seigneur</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Πᾶς γὰρ ὃς ἂν ἐπικαλέσηται τὸ ὄνομα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4:19, what was Abraham not?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4:19, ¿qué no era Abraham?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4:19, qu’est-ce qu’Abraham n’était pas?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being weak in faith,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su fe no se debilitó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sans faiblir dans la foi,</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μὴ ἀσθενήσας τῇ πίστει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on whom will God have mercy?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¿de quién tendrá misericordia Dios?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à qui Dieu aura-t-il pitié?</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whomever I will have mercy,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que yo tenga misericordia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je fais miséricorde,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ἂν ἐλεῶ,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what had Jacob and Esau done when God told Rebecca that the older shall serve the younger?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¿qué habían hecho Jacob y Esaú cuando Dios le dijo a Rebeca que el mayor serviría al menor?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9:11, qu’ont fait Jacob et Ésaü lorsque Dieu a dit à Rébecca que l’aîné servirait le plus jeune?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having done any good or evil,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habían hecho aún ni bien ni mal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n'eussent fait ni bien ni mal,</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πραξάντων τι ἀγαθὸν ἢ φαῦλον,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5:21, how might grace reign through righteousness to eternal life?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5:21, ¿cómo podría reinar la gracia mediante la justicia para vida eterna?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5:21, comment la grâce pourrait-elle régner par la justice jusqu’à la vie éternelle?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eternal life through Jesus Christ our Lord.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vida eterna mediante Jesucristo, Señor nuestro.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vie éternelle, par Jésus Christ notre Seigneur.</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ζωὴν αἰώνιον διὰ Ἰησοῦ Χριστοῦ τοῦ κυρίου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9:7, some people are part of a group that doesn't necessarily make them children of of the promise. How does this verse describe this group of people?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9:7, algunas personas son parte de un grupo que no necesariamente los convierte en hijos de la promesa. ¿Cómo describe este versículo a este grupo de personas?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9:7, certaines personnes font partie d’un groupe qui n’en fait pas nécessairement des enfants de la promesse. Comment ce verset décrit-il ce groupe de personnes?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9:13, and Malachi 1:3 who has God loved?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9:13 y Malaquías 1:3, ¿a quién ha amado Dios?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9:13 et Malachie 1:3, qui Dieu a-t-il aimé?</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“Jacob I have loved,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«A Jacob amé,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aimé Jacob</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Τὸν Ἰακὼβ ἠγάπησα,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9:23, what might God have wanted to make known?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9:23, ¿qué podría haber querido Dios dar a conocer?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9:23, qu’est-ce que Dieu aurait pu vouloir faire savoir?</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riches of His glory on the vessels of mercy,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riquezas de su gloria, las mostró para con los vasos de misericordia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richesse de sa gloire envers des vases de miséricorde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πλοῦτον τῆς δόξης αὐτοῦ ἐπὶ σκεύη ἐλέους,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9:31, who as not attained to the law of righteousness?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9:31, ¿quién no ha alcanzado la ley de justicia?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9:31, qui n’a pas atteint la loi de justice?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Israel, pursuing the law of righteousness,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mientras Israel,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qu'Israël, qui cherchait une loi de justice,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Ἰσραὴλ δὲ διώκων νόμον δικαιοσύνης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5:11, through whom do we also rejoice in God?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5:11, ¿mediante quién también nos regocijamos en Dios?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5:11, par qui nous réjouissons-nous aussi en Dieu?</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our Lord Jesus Christ,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Señor nuestro Jesucristo,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notre Seigneur Jésus Christ,</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5:10, we have been reconciled to God even if we were what?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5:10, hemos sido reconciliados con Dios incluso si lo fuéramos ¿qué?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5:10, nous avons été réconciliés avec Dieu même si nous étions quoi?</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when we were enemies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siendo enemigos,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lorsque nous étions ennemis,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ἐχθροὶ ὄντες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they are the seed of Abraham;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por ser descendientes de Abraham,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pour être la postérité d'Abraham,</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 ὅτι εἰσὶν σπέρμα Ἀβραάμ,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4:11, what did Abraham receive as a seal of the righteousness of the faith which he had while still uncircumcised?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4:11, ¿qué recibió Abraham como sello de la justicia de la fe que tuvo cuando aún era incircunciso?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4:11, qu’est-ce qu’Abraham a reçu comme signe de la justice de la foi qu’il avait alors qu’il était encore incirconcis?</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 received the sign of circumcision,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recibió la circuncisión como señal,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reçut le signe de la circoncision,</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σημεῖον ἔλαβεν περιτομῆς,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5:9, having now been justified by His blood, what will we be saved from?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5:9, habiendo sido ahora justificados en Su sangre, ¿de qué seremos salvos?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5:9, ayant désormais été justifiés par son sang, de quoi serons-nous sauvés?</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wrath through Him.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ira,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lui de la colère.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αὐτοῦ ἀπὸ τῆς ὀργῆς.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 what words does Paul use to describe how much he wants Israel to be saved?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 ¿qué palabras usa Pablo para describir cuánto desea que Israel sea salvo?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 quels mots Paul utilise-t-il pour décrire à quel point il souhaite qu’Israël soit sauvé?</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Brethren, my heart’s desire and prayer to God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Hermanos, ciertamente el anhelo de mi corazón, y mi oración a Dios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Frères, le voeu de mon coeur et ma prière à Dieu</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 ἡ μὲν εὐδοκία τῆς ἐμῆς καρδίας καὶ ἡ δέησις πρὸς τὸν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5:18, what was the result of the free gift coming to all men?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5:18, ¿cuál fue el resultado del don gratuito que recibió todos los hombres?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5:18, que s’est-il passé à la suite de l’acte juste d’un seul homme?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resulting in justification of life.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justificación que produce vida.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donne la vie s'étend à tous les hommes.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δικαίωσιν ζωῆς·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a question is asked to point out something that is difficult for people to do who have not believed on the name of the Lord. What is this something?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se hace una pregunta para señalar algo que es difícil de hacer para las personas que no han creído en el nombre del Señor. ¿Qué es este algo?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une question est posée pour souligner quelque chose qui est difficile à faire pour les personnes qui n’ont pas cru au nom du Seigneur. Qu'est-ce que c'est que quelque chose?</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then shall they call on Him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pues, invocarán a aquel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donc invoqueront-ils celui</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οὖν ἐπικαλέσωνται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9:32, what evidence shows that Israel were seeking righteousness by the works of the law instead of by faith?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9:32, ¿qué evidencia muestra que Israel buscaba la justicia por las obras de la ley en lugar de por la fe?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9:32, quelles preuves montrent qu’Israël recherchait la justice par les œuvres de la loi plutôt que par la foi?</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5:17, people will reign in life through Jesus Christ if they receive what in addition to the gift of righteousness?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5:17, las personas reinarán en vida por medio de Jesucristo si reciben ¿qué además del don de la justicia?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5:17, les gens régneront dans la vie par Jésus-Christ s’ils reçoivent quoi en plus du don de justice?</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much more those who receive abundance of grace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reciben la abundancia de la gracia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plus forte raison ceux qui reçoivent l'abondance de la grâce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πολλῷ μᾶλλον οἱ τὴν περισσείαν τῆς χάριτος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5:18, what was the result of judgment coming to all men?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5:18, quel a été le résultat du jugement venant sur tous les hommes?</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resulting in condemnation,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condamnation a atteint tous les hommes,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κατάκριμα,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10:6 which is quoting Deuteronomy 30:12, who is described as the essence of God's expectations?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10:6, que cita Deuteronomio 30:12, ¿a quién se describe como la esencia de las expectativas de Dios?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10:6 qui cite Deutéronome 30:12, qui est décrit comme l'essence des attentes de Dieu?</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to bring Christ down from above)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para traer abajo a Cristo.)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en faire descendre Christ;</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Χριστὸν καταγαγεῖν·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role in my life must Jesus have for me to be saved?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¿qué papel debe tener Jesús en mi vida para que yo sea salvo?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quel rôle Jésus doit-il jouer dans ma vie pour que je sois sauvé?</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Lord Jesus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Jesús es el Señor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Seigneur Jésus,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κύριον Ἰησοῦν,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4:10, what two or three questions does Romans ask before giving the answer that it was not while Abraham was circumcised.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4:10, ¿qué dos o tres preguntas hace Romanos antes de dar la respuesta que no fue mientras Abraham estaba circuncidado?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4:10, quelles sont les deux ou trois questions que les Romains posent avant de répondre que ce n’était pas pendant qu’Abraham était circoncis.</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then was it accounted? While he was circumcised, or uncircumcised?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pues, le fue contada? ¿Estando en la circuncisión, o en la incircuncisión?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donc lui fut-elle imputée? Était-ce après, ou avant sa circoncision?</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οὖν ἐλογίσθη; ἐν περιτομῇ ὄντι ἢ ἐν ἀκροβυστίᾳ;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stumbled at that stumbling stone.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modo que tropezaron en la piedra de tropiezo,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se sont heurtés contre la pierre d'achoppement,</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προσέκοψαν τῷ λίθῳ τοῦ προσκόμματος,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 what is Paul's heart's desire and prayer to God for Israel?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 ¿cuál es el deseo y la oración del corazón de Pablo a Dios por Israel?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 quel est le désir et la prière du cœur de Paul à Dieu pour Israël?</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that they may be saved.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por la salvación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qu'ils soient sauvés.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σωτηρίαν.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5:7, what will one scarcely do for a righteous man?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5:7, ¿qué difícilmente se hará por un justo?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5:7, que ferait-on à peine pour un juste?</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scarcely for a righteous man will one die;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Ciertamente, apenas morirá alguno por un justo;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peine mourrait-on pour un juste;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μόλις γὰρ ὑπὲρ δικαίου τις ἀποθανεῖται·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10:18, what question does Paul ask as an introduction to his quote from Psalm 91 indicating that God's glory is heard to the ends of the world.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10:18, ¿qué pregunta hace Pablo como introducción a su cita del Salmo 91 que indica que la gloria de Dios se oye hasta los confines del mundo?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10:18, quelle question Paul pose-t-il en introduction à sa citation du Psaume 91 indiquant que la gloire de Dieu est entendue jusqu'aux extrémités du monde?</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say, have they not heard?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pregunto: ¿Acaso no han oído?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dis: N'ont-ils pas entendu?</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λέγω, μὴ οὐκ ἤκουσαν;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5:17, by the one man's offense what did death do?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5:17, ¿qué hizo la muerte por la ofensa de un solo hombre?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5:17, à cause de la offense d’un seul homme, qu’a fait la mort?</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by the one man’s offense death reigned through the one,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por la transgresión de uno solo reinó la muerte,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par l'offense d'un seul la mort a régné par lui seul,</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τῷ τοῦ ἑνὸς παραπτώματι ὁ θάνατος ἐβασίλευσεν διὰ τοῦ ἑνός,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how does God treat Jews and Greeks the same say?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¿cómo trata Dios por igual a judíos y griegos?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10:12, comment Dieu traite-t-il les Juifs et les Grecs de la même manière?</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rich to all who call upon Him.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rico para con todos los que lo invocan;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riche pour tous ceux qui l'invoquent.</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πλουτῶν εἰς πάντας τοὺς ἐπικαλουμένους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what did God tell Moses he would do for whomever he wanted to have mercy on?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¿qué le dijo Dios a Moisés que haría por quien quisiera tener misericordia?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qu’est-ce que Dieu a dit à Moïse qu’il ferait pour quiconque à qui il voulait avoir pitié?</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4:25, what happened to Jesus so that we could be justified?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4:25, ¿qué le pasó a Jesús para que pudiéramos ser justificados?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4:25, qu’est-il arrivé à Jésus pour que nous puissions être justifiés?</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was raised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resucitado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est ressuscité</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ἠγέρθη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4:15, what happens where there is no law?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4:15, ¿qué pasa donde no hay ley?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4:15, que se passe-t-il là où il n’y a pas de loi?</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no transgression.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tampoco hay transgresión.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n'y a point non plus de transgression.</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παράβασις.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how can people believe in whom?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pregunta ¿cómo puede la gente creer en quién?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Paul demande comment les gens peuvent-ils croire en qui?</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whom they have not heard?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quien no han oído?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dont ils n'ont pas entendu parler?</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οὐκ ἤκουσαν;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5:14, death reigned from Adam to Moses even over whom?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5:14, ¿reinó la muerte desde Adán hasta Moisés, incluso sobre quién?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5:14, la mort a régné depuis Adam jusqu’à Moïse et sur qui?</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over those who had not sinned according to the likeness of the transgression of Adam,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 en los que no pecaron a la manera de la transgresión de Adán,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même sur ceux qui n'avaient pas péché par une transgression semblable à celle d'Adam,</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ἐπὶ τοὺς μὴ ἁμαρτήσαντας ἐπὶ τῷ ὁμοιώματι τῆς παραβάσεως Ἀδάμ,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5:6, when we were still without strength, what did Christ do?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5:6, cuando aún éramos débiles, ¿qué hizo Cristo?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5:6, alors que nous étions encore sans force, qu’a fait le Christ?</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due time Christ died for the ungodly.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su tiempo murió por los impíos.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au temps marqué, est mort pour des impies.</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ἔτι κατὰ καιρὸν ὑπὲρ ἀσεβῶν ἀπέθανεν.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says to Moses, “I will have mercy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a Moisés dice: «Tendré misericordia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dit à Moïse: Je ferai miséricorde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Μωϋσεῖ γὰρ λέγει· Ἐλεήσω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what did God lay in Zion? (2 points)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¿qué puso Dios en Sión? (2 puntos)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qu’est-ce que Dieu a mis en Sion? (2 points)</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stumbling stone and rock of offense,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piedra de tropiezo y roca de caída;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pierre d'achoppement Et un rocher de scandale,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λίθον προσκόμματος καὶ πέτραν σκανδάλου,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4:18, what sentence is quoted in Romans that indicates Abraham would have many descendants?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4:18, ¿qué frase se cita en Romanos que indica que Abraham tendría muchos descendientes?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4:18, quelle phrase est citée dans Romains qui indique qu’Abraham aurait de nombreux descendants?</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shall your descendants be.”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será tu descendencia.»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Telle sera ta postérité.</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ἔσται τὸ σπέρμα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 Paul says that he can testify that Israel has zeal for God, but what does he say they lack?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 Pablo dice que puede testificar que Israel tiene celo por Dios, pero ¿qué dice que les falta?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10:2, Paul dit qu’il peut témoigner qu’Israël a du zèle pour Dieu, mais que dit-il qu’il leur manque?</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according to knowledge.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conforme al verdadero conocimiento.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sans intelligence: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κατ’ ἐπίγνωσιν,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9:10, who was Isaac's wife?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9:10, ¿quién fue la esposa de Isaac?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9:10, qui était la femme d'Isaac?</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only this, but when Rebecca also had conceived by one man,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sólo esto, pues también Rebeca concibió de un solo hombre,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plus, il en fut ainsi de Rébecca, qui conçut du seul</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δέ, ἀλλὰ καὶ Ῥεβέκκα ἐξ ἑνὸς κοίτην ἔχουσα,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4:11, for what reason did Abraham become the father of all who believe and are uncircumcised?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4:11, ¿por qué razón Abraham llegó a ser padre de todos los creyentes y que son incircuncisos?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4:11, pour quelle raison Abraham est-il devenu le père de tous les croyants et incirconcis?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