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why might someone else in Abraham's situation consider himself to already dead?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¿por qué alguien más en la situación de Abraham podría considerarse ya muerto?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Pourquoi quelqu’un d’autre dans la situation d’Abraham pourrait-il se considérer comme déjà épuisé?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what was spoken,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lo que se le había dicho: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qui lui avait été dit: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εἰρημένον·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is not like that which came through the one who sinned?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no es semejante a lo que vino por medio del que pecó?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qu’est-ce qui n’est pas semblable à ce qui est arrivé par celui qui a péché?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is not like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el don no sucede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n'en est pas du don comme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δώρημα· τὸ μὲν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what two or three questions does Romans ask before giving the answer that it was not while Abraham was circumcised.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¿qué dos o tres preguntas hace Romanos antes de dar la respuesta que no fue mientras Abraham estaba circuncidado?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quelles sont les deux ou trois questions que les Romains posent avant de répondre que ce n’était pas pendant qu’Abraham était circoncis.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was it accounted? While he was circumcised, or uncircumcised?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le fue contada? ¿Estando en la circuncisión, o en la incircuncisión?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lui fut-elle imputée? Était-ce après, ou avant sa circoncision?</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ἐλογίσθη; ἐν περιτομῇ ὄντι ἢ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by the grace of Jesus Christ?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para muchos por la gracia de Jesucristo?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grâce à la grâce de Jésus-Christ?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by the grace of the one Man, Jesus Christ,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don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don de la grâce venant d'un seul homme, Jésus Christ,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δωρεὰ ἐν χάριτι τῇ τοῦ ἑνὸς ἀνθρώπου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what happens where there is no law?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¿qué pasa donde no hay ley?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que se passe-t-il là où il n’y a pas de loi?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transgression.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hay transgresión.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non plus de transgression.</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παράβασις.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righteousness will be imputed to those who believe in Him wo did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la justicia será imputada a aquellos que creen en Él. ¿Hizo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la justice sera imputée à ceux qui croient en Lui. Qu'a fait?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was about a hundred years old),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de casi cien años),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avait près de cent ans,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ἑκατονταετής που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raised up Jesus our Lord from the dead,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de los muertos a Jesús, Señor nuestro,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des morts Jésus notre Seigneur,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ἐγείραντα Ἰησοῦν τὸν κύριον ἡμῶν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what in addition to walking in the steps of Abraham's faith?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para personas que, además de caminar en los pasos de la fe de Abraham, ¿qué son?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gens qui sont quoi en plus de marcher sur les traces de la foi d'Abraham?</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not only are of the circumcision,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no solamente son de la circuncisión,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sont pas seulement circoncis,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οὐκ ἐκ περιτομῆς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how did Abraham respond to the promise of God regarding his doubt or faith?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¿cómo respondió Abraham a la promesa de Dios con respecto a su duda o fe?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comment Abraham a-t-il répondu à la promesse de Dieu concernant son doute ou sa foi?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waver at the promise of God through unbelief,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dudó, por incredulidad, de la promesa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douta point, par incrédulité, au sujet de la promesse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δὲ τὴν ἐπαγγελίαν τοῦ θεοῦ οὐ διεκρίθη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how does salvation compare to sin?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se compara la salvación con el pecado?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comment le salut se compare-t-il au péché?</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is not like the offense.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no fue como la transgresión,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n'en est pas du don gratuit comme de l'offense;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οὐχ ὡς τὸ παράπτωμα, οὕτως καὶ τὸ χάρισμα·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concerning righteousness, what shall happen to us who believe in Him who raised up Jesus our Lord from the dead?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en cuanto a la justicia, ¿qué nos sucederá a los que creemos en Aquel que levantó de los muertos a Jesús nuestro Señor?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concernant la justice, qu’arrivera-t-il à nous qui croyons en Celui qui a ressuscité d’entre les morts Jésus notre Seigneur?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shall be imputed to us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igualmente ha de ser contada,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cela sera imputé,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μέλλει λογίζεσθαι,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is a father of all those who believe, that righteousness might be imputed to them, even to those who are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es padre de todos los que creen, para que les sea imputada justicia, ¿incluso a los que son qué?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est le père de tous ceux qui croient, afin que la justice leur soit imputée, même à ceux qui sont quoi?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what would make faith void and the promise of no effect?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¿qué haría que la fe fuera nula y la promesa sin efecto?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4:14, qu’est-ce qui rendrait la foi nulle et la promesse sans effet?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they are uncircumcised,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circuncidados,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ἀκροβυστίας,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what happened so that we have peace with God through our Lord Jesus Christ?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¿qué pasó para que tengamos paz con Dios por medio de nuestro Señor Jesucristo?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que s’est-il passé pour que nous ayons la paix avec Dieu par notre Seigneur Jésus-Christ?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having been justified by faith,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Justificados, pues, por la fe,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donc justifiés par la foi,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Δικαιωθέντες οὖν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as sin reigned in death, what might reign?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si el pecado reinó en muerte, ¿qué podría reinar?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 le péché régnait dans la mort, qu’est-ce qui pourrait régner?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grace might reign through righteousness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la gracia reinará por la justicia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grâce régnât par la justice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χάρις βασιλεύσῃ διὰ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4:22, what accounting transaction happened because Abraham was fully convinced that God was able to perform what He had promised?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4:22, ¿qué transacción contable ocurrió porque Abraham estaba completamente convencido de que Dios podía realizar lo que había prometido?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4:22, quelle opération comptable s’est produite parce qu’Abraham était pleinement convaincu que Dieu était capable d’accomplir ce qu’il avait promis?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therefore “it was accounted to him for righteousness.”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su fe le fue contada por justicia.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cela lui fut imputé à justice.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what is Abraham to those who not only are of the circumcision, but who also walk in the steps of his faith?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¿qué es Abraham para aquellos que no sólo son de la circuncisión, sino que también caminan en las pisadas de su fe?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qu’est-ce qu’Abraham pour ceux qui non seulement sont circoncis, mais qui marchent aussi sur les traces de sa foi?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father of circumcision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padre de la circuncisión,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père des circoncis,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πατέρα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of what is righteousness that it might be according to grace?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¿de qué es la justicia para que sea según la gracia?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4:16, qu’est-ce que la justice pour qu’elle soit selon la grâce?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those who are of the law are heirs,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que son de la Ley son los herederos,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héritiers le sont par la loi,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οἱ ἐκ νόμου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it is of faith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la promesa es fe,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les héritiers le sont par la foi,</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faith being made void?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se anula la fe?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l’annulation de la foi?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promise made of no effect,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anulada la promesa.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promesse est anéantie,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κατήργηται ἡ ἐπαγγελία·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did Abraham do so that he became the father of many nations?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hizo Abraham para llegar a ser padre de muchas naciones?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qu’a fait Abraham pour devenir le père de nombreuses nations?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contrary to hope, in hope believed,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creyó en esperanza contra esperanza,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Espérant contre toute espérance, il crut,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 ἐλπίδα ἐπ’ ἐλπίδι ἐπίστευσεν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we have been reconciled to God even if we were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hemos sido reconciliados con Dios incluso si lo fuéramos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nous avons été réconciliés avec Dieu même si nous étions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when we were enemies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siendo enemigos,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lorsque nous étions ennemis,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ἐχθροὶ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abundance of grace and what else?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abundancia de gracia y ¿qué más?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à travers Jésus-Christ s’ils reçoivent une abondance de grâce et quoi d’autre?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of the gift of righteousness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del don de la justicia.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du don de la justice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δωρεᾶς τῆς δικαιοσύνης 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5:4, when we have tribulation that produces perseverance, what comes next? (2 points)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5:4, cuando tenemos tribulación que produce perseverancia, ¿qué viene después? (2 puntos)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5:4, lorsque nous avons des tribulations qui produisent la persévérance, que se passe-t-il ensuite ? (2 points)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why did death spread to all men?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¿por qué la muerte se extendió a todos los hombres?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pourquoi la mort s’est-elle propagée à tous les hommes?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perseverance, character; and character, hope.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paciencia, prueba; y la prueba, esperanza;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persévérance la victoire dans l'épreuve, et cette victoire l'espérance.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ὑπομονὴ δοκιμήν, ἡ δὲ δοκιμὴ ἐλπίδα.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to the grace of God and the gift?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con la gracia de Dios y el don?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qu’est-il arrivé à la grâce de Dieu et au don?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abounded to many.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abundaron para muchos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ont-ils été abondamment répandus sur beaucoup.</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πολλοὺς ἐπερίσσευσεν.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to whom is righteousness accounted apart from works?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¿a quién se le cuenta la justicia sin las obras?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4:5, à qui la justice est-elle imputée sans les œuvres?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does not work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no trabaja,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celui qui ne fait point d'oeuvre,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μὴ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whom does Paul refer to when discussing the blessedness of the man to whom God imputes righteousness apart from works?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David describe la bienaventuranza del hombre a quien Dios imputa justicia, ¿sin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4:6, David décrit la béatitude de l’homme à qui Dieu impute la justice, sans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David also describes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David habla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David exprime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is circumcision said to be for Abraham, which he received while still uncircumcised?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se dice que es la circuncisión de Abraham, que recibió cuando aún era incircunciso?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que signifie la circoncision pour Abraham, qu’il a reçue alors qu’il était encore incirconcis?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seal of the righteousness of the faith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sello de la justicia de la fe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sceau de la justice qu'il avait obtenue par la foi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σφραγῖδα τῆς δικαιοσύνης τῆς πίστεως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sentence is quoted in Romans that indicates Abraham would have many descendants?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frase se cita en Romanos que indica que Abraham tendría muchos descendientes?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quelle phrase est citée dans Romains qui indique qu’Abraham aurait de nombreux descendants?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all sinned—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pecaron.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tous ont péché,...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ᾧ πάντες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shall your descendants be.”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será tu descendencia.»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Telle sera ta postérité.</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ἔσται τὸ σπέρμα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have we now received through our Lord Jesus Christ?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hemos recibido ahora por medio de nuestro Señor Jesucristo?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qu’avons-nous maintenant reçu par notre Seigneur Jésus-Christ?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we have now received the reconciliation.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hemos recibido ahora la reconciliación.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maintenant nous avons obtenu la réconciliation.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νῦν τὴν καταλλαγὴν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abundaron la gracia y el don de Dios para muchos?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un solo hombre, Jesucristo.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was Abraham fully convinced that God would do for him?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estaba Abraham plenamente convencido de que Dios haría por él?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qu’est-ce qu’Abraham était pleinement convaincu que Dieu ferait pour lui?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what He had promised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había prometido.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qu'il promet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ὃ ἐπήγγελται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in whose presence was it recorded that Abraham was made a father of many nations?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¿en presencia de quién se registró que Abraham fue hecho padre de muchas naciones?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en présence de qui a-t-il été enregistré qu’Abraham est devenu père de nombreuses nations?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presence of Him whom he believed—God,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es delante de Dios, a quien creyó,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notre père devant celui auquel il a cru,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κατέναντι οὗ ἐπίστευσεν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happened to us who were God's enemies through the death of His Son?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pasó a nosotros que éramos enemigos de Dios por la muerte de Su Hijo?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qu'est-il arrivé à nous qui étions les ennemis de Dieu à cause de la mort de son Fils?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the free gift coming to all men?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¿cuál fue el resultado del don gratuito que recibió todos los hombres?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la suite de l’acte juste d’un seul homme?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reconciled to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reconciliados con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été réconciliés avec Dieu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κατηλλάγημεν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what condition were we in when Christ died for the ungodly?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¿en qué condición estábamos cuando Cristo murió por los impíos?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dans quelle condition étions-nous lorsque Christ est mort pour les impies?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still without strength,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cuando aún éramos débiles,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encore sans force,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Χριστὸς ὄντων ἡμῶν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judgment which came from one offense resulted in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el juicio que vino por una ofensa?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à quoi aboutit le jugement résultant d’une seule offense?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condemnation,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condenación,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devenu condamnation,</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when is sin not imputed?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¿cuándo no se imputa el pecado?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quand le péché n’est-il pas imputé?</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there is no law.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inculpa de pecado.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n'y a point de loi.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ὄντος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so that we could be justified?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para que pudiéramos ser justificados?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pour que nous puissions être justifiés?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was raised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resucitado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est ressuscité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ἠγέρθη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How does David describe a person whose sins are covered?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¿cómo describe David a una persona cuyos pecados están cubiertos?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comment David décrit-il une personne dont les péchés sont couverts?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justification of life.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justificación que produce vida.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δικαίωσιν ζωῆς·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are those whose lawless deeds are forgiven,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«Bienaventurados aquellos cuyas iniquidades son perdonadas,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ceux dont les iniquités sont pardonnées,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Μακάριοι ὧν ἀφέθησαν αἱ ἀνομίαι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was the result of one man's disobedience?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fue el resultado de la desobediencia de un hombre?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a été le résultat de la désobéissance d’un homme?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were made sinners,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fueron constituidos pecadores,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ont été rendus pécheurs,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ἁμαρτωλοὶ κατεστάθησαν οἱ πολλοί,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in addition to his own body, what did Abraham not consider to be dead?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además de su propio cuerpo, ¿qué no consideró muerto Abraham?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4:19, Outre son propre corps, qu'est-ce qu'Abraham n'a-t-il pas considéré?</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deadness of Sarah’s womb.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la esterilidad de la matriz de Sara.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Sara n'était plus en état d'avoir des enfants.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νέκρωσιν τῆς μήτρας Σάρρας,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did Abraham do that was accounted to him for righteousness?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hizo Abraham que le fue contado por justicia?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4:3, qu’a fait Abraham qui lui a été imputé à justice?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“Abraham believed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Creyó Abraham a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Abraham crut à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Ἐπίστευσεν δὲ Ἀβραὰμ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for whose sake (in addition to Abraham's) was it written that Abraham's faith was accounted to him for righteous?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¿por amor de quién (además de por el de Abraham) se escribió que la fe de Abraham le fue contada por justa?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pour qui (en plus de celui d'Abraham) il a été écrit que la foi d'Abraham lui était imputée à justice?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us.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con respecto a nosotros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encore à cause de nous,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what will one scarcely do for a righteous man?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¿qué difícilmente se hará por un justo?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que ferait-on à peine pour un juste?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was the result for Abraham when he believed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¿cuál fue el resultado para Abraham cuando creyó a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 a été le résultat pour Abraham lorsqu’il a cru en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scarcely for a righteous man will one die;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apenas morirá alguno por un justo;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peine mourrait-on pour un juste;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μόλις γὰρ ὑπὲρ δικαίου τις ἀποθανεῖται·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why do we glory in tribulations?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¿por qué nos gloriamos en las tribulaciones?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pourquoi nous glorifions-nous dans les tribulations?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tribulation produces perseverance;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la tribulación produce paciencia;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l'affliction produit la persévérance,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ἡ θλῖψις ὑπομονὴν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what was in the world but was not imputed before the law?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¿qué había en el mundo que no fue imputado ante la ley?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qu’est-ce qui existait dans le monde mais qui n’était pas imputé devant la loi?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the law sin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de la Ley ya había pecado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jusqu'à la loi le péché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γὰρ νόμου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was accounted to him for righteousness.”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 fue contado por justicia.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lui fut imputé à justice.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ἐλογίσθη αὐτῷ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were many made sinners?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fueron hechos pecadores?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ont-elles été rendues pécheresses?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by one man’s disobedience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por la desobediencia de un hombre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par la désobéissance d'un seul homme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διὰ τῆς παρακοῆς τοῦ ἑνὸς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first?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primero?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a été la première?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life to the dead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da vida a los muertos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aux morts,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ζῳοποιοῦντος τοὺς νεκροὺς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how were we reconciled to God if we were His enemies?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¿cómo fuimos reconciliados con Dios si éramos sus enemigos?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comment avons-nous été réconciliés avec Dieu si nous étions ses ennemis?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death of His Son,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muerte de su Hijo,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mort de son Fils,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θανάτου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was the outcome of Abraham hoping when there appeared no reason to hope?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¿cuál fue el resultado de la esperanza de Abraham cuando no parecía haber razón para esperar?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 a été le résultat de l’espoir d’Abraham alors qu’il ne semblait y avoir aucune raison d’espérer?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he became the father of many nations,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llegar a ser padre de muchas naciones,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 devint père d'un grand nombre de nations,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αὐτὸν πατέρα πολλῶν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judgment coming to all men?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a été le résultat du jugement venant sur tous les hommes?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condemnation,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or who else was promised, through the righteousness of faith, that he would be the heir of what (2 points)?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o a quién más se le prometió, mediante la justicia de la fe, que sería heredero de qué (2 puntos)?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ou qui d’autre a reçu la promesse, par la justice de la foi, qu’il serait l’héritier de quoi (2 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world was not to Abraham or to his seed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mundo, fue dada a Abraham o a su descendencia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promis à Abraham ou à sa postérité,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 τῷ Ἀβραὰμ ἢ τῷ σπέρματι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to whom will righteousness be imputed?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¿a quién se le imputará justicia?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à qui la justice sera-t-elle imputée?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believe in Him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a los que creemos en aquel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croyons en celui</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πιστεύουσιν ἐπὶ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jusification?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justificación?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abouti à la justification?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which came from many offenses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vino a causa de muchas transgresiones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 don gratuit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ἐκ πολλῶν παραπτωμάτων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condemnation?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condenación?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entraîné la condamnation?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judgment which came from one offense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ciertamente, el juicio vino a causa de un solo pecado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après une seule offense que le jugement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κρίμα ἐξ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according to grace?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según la gracia?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selon la grâce?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 promise might be sure to all the seed,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sea firme para toda su descendencia,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promesse soit assurée à toute la postérité,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βεβαίαν τὴν ἐπαγγελίαν παντὶ τῷ σπέρματι,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his own body to be?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Abraham que era su propio cuerpo?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son propre corps?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phrase does Paul use to prompt the reader to consider the content of the Old Testament verse he is about to quote about Abraham?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frase usa Pablo para incitar al lector a considerar el contenido del versículo del Antiguo Testamento que está a punto de citar acerca de Abraham?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quelle expression Paul utilise-t-il pour inciter le lecteur à réfléchir au contenu du verset de l’Ancien Testament qu’il s’apprête à citer à propos d’Abraham?</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does the Scripture say?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dice la Escritura?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dit l'Écriture?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ἡ γραφὴ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will be the result of one Man's obedience?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será el resultado de la obediencia de un Hombre?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sera le résultat de l’obéissance d’un seul homme?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will be made righteous.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serán constituidos justos.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seront rendus justes.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κατασταθήσονται οἱ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5:12, what entered the world through sin?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entró en el mundo por el pecado?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5:12, qu’est-ce qui est entré dans le monde par le péché?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death through sin,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pecado la muerte,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 péché la mort,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ἁμαρτίας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receive abundance of grace and the gift of righteousness will do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harán los que reciben la abundancia de la gracia y el don de la justicia?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que feront ceux qui reçoivent l’abondance de la grâce et le don de la justice?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reign in life through the One,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reinarán en vida por uno solo,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régneront-ils dans la vie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ζωῇ βασιλεύσουσιν διὰ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was Abraham's faith accounted to him as righteousness while he was circumcised or uncircumcised?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¿le fue contada a Abraham por justicia la fe estando circuncidado o incircunciso?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la foi d’Abraham lui a-t-elle été imputée à justice alors qu’il était circoncis ou incirconcis?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while circumcised, but while uncircumcised.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la circuncisión, sino en la incircuncisión.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n'était pas encore circoncis, il était incirconcis.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περιτομῇ ἀλλ’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already dead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estaba ya como muerto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déjà usé,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νενεκρωμένον,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having been justified by faith we have peace with God and rejoice in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habiendo sido justificados por la fe tenemos paz con Dios y ¿en qué nos regocijamos?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après avoir été justifiés par la foi, nous avons la paix avec Dieu et nous réjouissons de quoi?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rejoice in hope of the glory of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 gloriamos en la esperanza de la gloria de Dios.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glorifions dans l'espérance de la gloire de Dieu.</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καυχώμεθα ἐπ’ ἐλπίδι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the promise that Abraham would be the heir of the world was through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través de qué se hizo la promesa de que Abraham sería heredero del mundo?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4:13, par quoi s’est faite la promesse qu’Abraham serait l’héritier du monde?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 righteousness of faith.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la justicia de la fe,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la justice de la foi.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διὰ δικαιοσύνης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what does hope not do?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¿qué no hace la esperanza?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qu’est-ce que l’espérance ne fait pas?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hope does not disappoint,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esperanza no nos defrauda,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ne trompe point,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ἐλπὶς οὐ καταισχύνει·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having now been justified by His blood, what will we be saved from?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habiendo sido ahora justificados en Su sangre, ¿de qué seremos salvos?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ayant désormais été justifiés par son sang, de quoi serons-nous sauvés?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wrath through Him.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ira,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lui de la colère.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αὐτοῦ ἀπὸ τῆς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do we also do since we shall be saved by His life?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hacemos también nosotros ya que seremos salvos por Su vida?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5:11, que faisons-nous aussi puisque nous serons sauvés par sa vie?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rejoice in God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seulement cela, mais encore nous nous glorifions en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καυχώμενοι ἐν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will many be made righteous?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serán justificados?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seront-elles rendues justes?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having been reconciled, we shall be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una vez reconciliados, ¿qué seremos?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une fois réconciliés, que serons-nous?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by His life.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seremos salvos por su vida.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 par sa vie.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 ἐν τῇ ζωῇ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through whom do we also rejoice in God?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¿mediante quién también nos regocijamos en Dios?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par qui nous réjouissons-nous aussi en Dieu?</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Señor nuestro Jesucristo,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it is written that God has made Abraham a father of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está escrito que Dios ha hecho a Abraham padre de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il est écrit que Dieu a fait d’Abraham le père de quoi?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nations”)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muchas naciones.»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grand nombre de nations.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ἐθνῶν τέθεικά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faith was accounted to Abraham for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¿a Abraham le fue contada la fe por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à quoi la foi a-t-elle été imputée à Abraham?</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fue contada la fe por justicia.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disons que la foi fut imputée à justice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what reason did Abraham become the father of all who believe and are uncircumcised?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¿por qué razón Abraham llegó a ser padre de todos los creyentes y que son incircuncisos?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pour quelle raison Abraham est-il devenu le père de tous les croyants et incirconcis?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righteousness might be imputed to them also,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también a ellos la fe les sea contada por justicia;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la justice leur fût aussi imputée,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λογισθῆναι αὐτοῖς τὴν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by one Man’s obedience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por la obediencia de uno,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l'obéissance d'un seul</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ὑπακοῆς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why can we be confident we shall be saved from wrath through Him?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¿por qué podemos estar seguros de que por medio de Él seremos salvos de la ira?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5:9, pourquoi pouvons-nous être sûrs que nous serons sauvés de la colère par Lui?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then, having now been justified by His blood,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mucha más razón, habiendo sido ya justificados en su sangre,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plus forte raison donc, maintenant que nous sommes justifiés par son sang,</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οὖν μᾶλλον δικαιωθέντες νῦν ἐν τῷ αἵματι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through our Lord Jesus Christ we have access by faith into what?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a través de nuestro Señor Jesucristo tenemos acceso por fe ¿a qué?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à quoi avons-nous accès par la foi par notre Seigneur Jésus-Christ?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this grace in which we stand,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esta gracia en la cual estamos firmes,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accès à cette grâce, dans laquelle nous demeurons fermes,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χάριν ταύτην ἐν ᾗ ἑστήκαμεν,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as a result of Adam's sin?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como resultado del pecado de Adán?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 s’est-il passé à la suite du péché d’Adam?</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many died,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por la transgresión de aquel uno muchos murieron,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par l'offense d'un seul il en est beaucoup qui sont morts,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οἱ πολλοὶ ἀπέθανον,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for whom might someone dare to die?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¿por quién podría alguien atreverse a morir?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pour qui quelqu’un oserait-il mourir?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perhaps for a good man someone would even dare to die.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pudiera ser que alguien tuviera el valor de morir por el bueno.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peut-être mourrait-il pour un homme de bien.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γὰρ τοῦ ἀγαθοῦ τάχα τις καὶ τολμᾷ ἀποθανεῖν·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does Paul describe earnings when one works, which are not counted as grace but as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describe Pablo las ganancias cuando uno trabaja, que no se cuentan como gracia sino como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comment Paul décrit-il les gains quand on travaille, qui ne sont pas considérés comme une grâce mais comme quoi?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debt.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deuda;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une chose due;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κατὰ ὀφείλημα·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dead in addition to Sarah's womb?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muerto Abraham además del vientre de Sara?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mort en plus du ventre de Sarah?</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a person is blessed if who does not impute to him sin?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¿es bienaventurado aquel que no le imputa pecado?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une personne est bénie si celui qui ne lui impute pas le péché?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the Lord shall not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el Señor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le Seigneur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was not promised to be heir of the world because of righteousness through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no se le prometió ser heredero del mundo debido a la justicia ¿mediante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n’a pas reçu la promesse d’être l’héritier du monde à cause de la justice, par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law,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 Ley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 n'est pas par la loi</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διὰ νόμου ἡ</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where is there no transgression?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¿dónde no hay transgresión?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où n’y a-t-il pas de transgression?</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is no law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là où il n'y a point de loi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οὐκ ἔστιν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with Abraham giving glory to God, what happened to Abraham instead him wavering at the promise of God?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cuando Abraham dio gloria a Dios, ¿qué le pasó a Abraham en lugar de que dudara de la promesa de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4:20, alors qu’Abraham rendait gloire à Dieu, qu’est-il arrivé à Abraham au lieu de saluer la promesse de Dieu?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strengthened in faith,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se fortaleció por la fe,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fut fortifié par la foi,</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ἐνεδυναμώθη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death reigned from Adam to Moses even over whom?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¿reinó la muerte desde Adán hasta Moisés, incluso sobre quién?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5:14, la mort a régné depuis Adam jusqu’à Moïse et sur qui?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over those who had not sinned according to the likeness of the transgression of Adam,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en los que no pecaron a la manera de la transgresión de Adán,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sur ceux qui n'avaient pas péché par une transgression semblable à celle d'Adam,</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τοὺς μὴ ἁμαρτήσαντας ἐπὶ τῷ ὁμοιώματι τῆς παραβάσεως Ἀδάμ,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consider his own body,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considerar su cuerpo,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considéra point que son corps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κατενόησεν τὸ ἑαυτοῦ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whom is Adam a type of? Be specific.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¿de quién es tipo Adán? Sea específico.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de qui Adam est-il un type ? Soyez précis.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type of Him who was to come.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figura del que había de venir.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est la figure de celui qui devait venir.</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τύπος τοῦ μέλλοντος.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when Paul speaks about the blessedness of faith being accounted for righteousness, he poses a question asking if this blessedness is upon the circumcised only or upon whom else?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cuando Pablo habla de que la bienaventuranza de la fe es contada por justicia, plantea una pregunta: ¿esta bienaventuranza es sólo para los circuncidados o para quién más?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lorsque Paul parle de la bénédiction de la foi qui est imputée à justice, il pose la question suivante : si cette bénédiction appartient uniquement aux circoncis ou à qui d’autre?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upon the uncircumcised also?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también para los de la incircuncisión?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est-il également pour les incirconcis?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ἐπὶ τὴν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circumcised but also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de las personas que están circuncidadas, pero ¿también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personnes circoncis mais aussi quoi?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who also walk in the steps of the faith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siguen las pisadas de la fe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qui marchent sur les traces de la foi</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τοῖς στοιχοῦσιν τοῖς ἴχνεσιν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who has poured the love of God in our hearts?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¿quién ha derramado el amor de Dios en nuestros corazones?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qui a répandu l’amour de Dieu dans nos cœurs?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Holy Spirit who was given to us.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Santo que nos fue dado.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 qui nous a été donné.</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πνεύματος ἁγίου τοῦ δοθέντος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how did Abraham receive the message from God that his descendants would be as numerous as the stars?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¿cómo recibió Abraham el mensaje de Dios de que su descendencia sería tan numerosa como las estrellas?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comment Abraham a-t-il reçu le message de Dieu selon lequel ses descendants seraient aussi nombreux que les étoiles?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