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in addition to the gift of God?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a muchos además de lo dado por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en plus du don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might be according to grace,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por gracia,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ce soit par grâce,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since we have been justified by His blood, what will happen to us?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ya que hemos sido justificados en Su sangre, ¿qué nos sucederá?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puisque nous avons été justifiés par son sang, que va-t-il nous arriver?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él seremos salvos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what do we glory in?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¿de qué nos gloriamos?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de quoi nous glorifions-nous?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glory in tribulations,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las tribulaciones,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nous nous glorifions même des afflictions,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καυχώμεθα ἐν ταῖς θλίψεσιν,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ability was Abraham fully convinced God had?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habilidad estaba Abraham plenamente convencido de que Dios tenía?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quelle capacité Abraham était-il pleinement convaincu que Dieu possédait?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also able to perform.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era también poderoso para hacer todo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peut aussi l'accomplir.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δυνατός ἐστιν καὶ ποιῆσαι.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through one man's offense?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por la ofensa de un solo hombre?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cause de l’offense d’un seul homme?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judgment came to all men,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condenación a todos los hombres,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what was Abraham doing when he was strengthened in faith and didn't waver at God's promise?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¿qué estaba haciendo Abraham cuando se fortaleció en la fe y no vaciló ante la promesa de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que faisait Abraham lorsqu'il fut fortifié dans la foi et qu'il ne vacilla pas devant la promesse de Dieu?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 grace of God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la grâce de Dieu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giving glory to God,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gloria a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donnant gloire à Dieu,</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δοὺς δόξαν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whose faith was accounted for righteousness?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¿de quién fue contada la fe por justicia?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4:9, quelle foi était imputable à la justice?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say that faith was accounted to Abraham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decimos que a Abraham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Abraham.</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λέγομεν γάρ· Ἐλογίσθη τῷ Ἀβραὰμ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how does the verse begin when describing the person to whom the Lord will not impute sin?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¿cómo comienza el versículo al describir a la persona a quien el Señor no imputará pecado?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4:8, comment commence le verset lorsqu’il décrit la personne à qui le Seigneur ne l’imputera pas de l’extérieur?</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is the man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hombre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l'homme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entered that offences might abound?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entró para que abundaran los escándalos?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qu’est-ce qui fait que les offenses abondent?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the law entered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pues, se introdujo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la loi est intervenue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νόμος δὲ παρεισῆλθεν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the free gift came to all men?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don gratuito a todos los hombres?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don gratuit a-t-il été accordé à tous les hommes?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through one Man’s righteous act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misma manera por la justicia de uno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un seul acte de justice la justification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δι’ ἑνὸς δικαιώματος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what spread because sin entered the world?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se extendió porque el pecado entró en el mundo?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qu’est-ce qui s’est propagé parce que le péché est entré dans le monde?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gives us confidence that we shall be saved by Jesus life?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da confianza de que seremos salvos por la vida de Jesús?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qu’est-ce qui nous donne l’assurance que nous serons sauvés par la vie de Jésus?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death spread to all men,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la muerte pasó a todos los hombres,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la mort s'est étendue sur tous les hommes,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εἰς πάντας ἀνθρώπους ὁ θάνατος διῆλθεν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why does hope not disappoint?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¿por qué la esperanza no decepciona?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pourquoi l’espérance ne déçoit-elle pas?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love of God has been poured out in our hearts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amor de Dios ha sido derramado en nuestros corazones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l'amour de Dieu est répandu dans nos coeurs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ἀγάπη τοῦ θεοῦ ἐκκέχυται ἐν ταῖς καρδίαις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there is no loaw, what is not imputed?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donde no hay carga, ¿qué no se imputa?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là où il n’y a pas de louange, qu’est-ce qui n’est pas imputé?</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is not imputed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 péché n'est pas imputé,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δὲ οὐκ ἐλλογεῖται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Abraham was made to be what of many nations?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¿Abraham fue creado para ser qué entre muchas naciones?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Abraham a été créé pour être parmi de nombreuses nations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“I have made you a father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«Te he puesto por padre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t'ai établi père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David describe the blessedness of the man to whom God imputes righteousness without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¿cómo describe David la bienaventuranza del hombre a quien Dios imputa justicia sin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comment David décrit-il la béatitude de l’homme à qui Dieu impute la justice sans quoi?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apart from works: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obras,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les oeuvres: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how might grace reign through righteousness to eternal life?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¿cómo podría reinar la gracia mediante la justicia para vida eterna?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comment la grâce pourrait-elle régner par la justice jusqu’à la vie éternelle?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having been reconciled,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estando reconciliados,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étant réconciliés,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καταλλαγέντες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eternal life through Jesus Christ our Lord.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vida eterna mediante Jesucristo, Señor nuestro.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vie éternelle, par Jésus Christ notre Seigneur.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ζωὴν αἰώνιον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whom did Abraham receive the sign of circumcision, a seal of the righteousness of the faith which he had while still uncircumcised?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¿para quién recibió Abraham la señal de la circuncisión, un sello de la justicia de la fe que tenía cuando aún era incircunciso?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pour qui Abraham a-t-il reçu le signe de la circoncision, signe de la justice de la foi qu’il avait alors qu’il n’était pas encore circoncis?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father of all those who believe,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 padre de todos los creyentes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πατέρα πάντων τῶν πιστευόντων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judgment coming to all men?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a été le résultat du jugement venant sur tous les hommes?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condemnation,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for whom might someone dare to die?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¿por quién podría alguien atreverse a morir?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pour qui quelqu’un oserait-il mourir?</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perhaps for a good man someone would even dare to die.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pudiera ser que alguien tuviera el valor de morir por el bueno.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peut-être mourrait-il pour un homme de bien.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γὰρ τοῦ ἀγαθοῦ τάχα τις καὶ τολμᾷ ἀποθανεῖν·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in addition to his own body, what did Abraham not consider to be dead?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además de su propio cuerpo, ¿qué no consideró muerto Abraham?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4:19, Outre son propre corps, qu'est-ce qu'Abraham n'a-t-il pas considéré?</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deadness of Sarah’s womb.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la esterilidad de la matriz de Sara.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Sara n'était plus en état d'avoir des enfants.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νέκρωσιν τῆς μήτρας Σάρρας,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phrase does Paul use to prompt the reader to consider the content of the Old Testament verse he is about to quote about Abraham?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frase usa Pablo para incitar al lector a considerar el contenido del versículo del Antiguo Testamento que está a punto de citar acerca de Abraham?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quelle expression Paul utilise-t-il pour inciter le lecteur à réfléchir au contenu du verset de l’Ancien Testament qu’il s’apprête à citer à propos d’Abraham?</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Abraham is the father of whom?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¿Abraham es padre de quién?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Abraham est le père de qui?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does the Scripture say?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dice la Escritura?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dit l'Écriture?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ἡ γραφὴ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his own body to be?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Abraham que era su propio cuerpo?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son propre corps?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already dead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estaba ya como muerto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déjà usé,</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νενεκρωμένον,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why might someone else in Abraham's situation consider himself to already dead?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¿por qué alguien más en la situación de Abraham podría considerarse ya muerto?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Pourquoi quelqu’un d’autre dans la situation d’Abraham pourrait-il se considérer comme déjà épuisé?</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was about a hundred years old),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de casi cien años),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avait près de cent ans,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ἑκατονταετής που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so that we could be justified?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para que pudiéramos ser justificados?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pour que nous puissions être justifiés?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was raised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resucitado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est ressuscité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ἠγέρθη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faith was accounted to Abraham for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¿a Abraham le fue contada la fe por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à quoi la foi a-t-elle été imputée à Abraham?</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fue contada la fe por justicia.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disons que la foi fut imputée à justice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abundance of grace and what else?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abundancia de gracia y ¿qué más?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à travers Jésus-Christ s’ils reçoivent une abondance de grâce et quoi d’autre?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father of us all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es padre de todos nosotros,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père à tous, selon qu'il est écrit: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πατὴρ πάντων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of the gift of righteousness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del don de la justicia.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du don de la justice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δωρεᾶς τῆς δικαιοσύνης 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where is there no transgression?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¿dónde no hay transgresión?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où n’y a-t-il pas de transgression?</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is no law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là où il n'y a point de loi</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οὐκ ἔστιν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what is Abraham to those who not only are of the circumcision, but who also walk in the steps of his faith?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¿qué es Abraham para aquellos que no sólo son de la circuncisión, sino que también caminan en las pisadas de su fe?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qu’est-ce qu’Abraham pour ceux qui non seulement sont circoncis, mais qui marchent aussi sur les traces de sa foi?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father of circumcision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padre de la circuncisión,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père des circoncis,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πατέρα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what reason did Abraham become the father of all who believe and are uncircumcised?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¿por qué razón Abraham llegó a ser padre de todos los creyentes y que son incircuncisos?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pour quelle raison Abraham est-il devenu le père de tous les croyants et incirconcis?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righteousness might be imputed to them also,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también a ellos la fe les sea contada por justicia;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la justice leur fût aussi imputée,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λογισθῆναι αὐτοῖς τὴν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do we also do since we shall be saved by His life?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hacemos también nosotros ya que seremos salvos por Su vida?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5:11, que faisons-nous aussi puisque nous serons sauvés par sa vie?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rejoice in 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seulement cela, mais encore nous nous glorifions en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καυχώμενοι ἐν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circumcised but also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de las personas que están circuncidadas, pero ¿también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personnes circoncis mais aussi 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those who walk in the steps of the faith he had during what part of his life?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padre de los que caminan en los pasos de la fe que tuvo durante qué parte de su vida?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ceux qui ont marché sur les traces de la foi qu’il avait pendant quelle partie de sa vie?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who also walk in the steps of the faith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siguen las pisadas de la fe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qui marchent sur les traces de la foi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τοῖς στοιχοῦσιν τοῖς ἴχνεσιν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a person is blessed if who does not impute to him sin?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¿es bienaventurado aquel que no le imputa pecado?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une personne est bénie si celui qui ne lui impute pas le péché?</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the Lord shall not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el Señor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le Seigneur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whom is Adam a type of? Be specific.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¿de quién es tipo Adán? Sea específico.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de qui Adam est-il un type ? Soyez précis.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type of Him who was to come.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figura del que había de venir.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est la figure de celui qui devait venir.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τύπος τοῦ μέλλοντος.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as a result of Adam's sin?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como resultado del pecado de Adán?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 s’est-il passé à la suite du péché d’Adam?</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many died,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por la transgresión de aquel uno muchos murieron,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par l'offense d'un seul il en est beaucoup qui sont morts,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οἱ πολλοὶ ἀπέθανον,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what happened so that we have peace with God through our Lord Jesus Christ?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¿qué pasó para que tengamos paz con Dios por medio de nuestro Señor Jesucristo?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que s’est-il passé pour que nous ayons la paix avec Dieu par notre Seigneur Jésus-Christ?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having been justified by faith,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Justificados, pues, por la fe,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donc justifiés par la foi,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Δικαιωθέντες οὖν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sentence is quoted in Romans that indicates Abraham would have many descendants?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frase se cita en Romanos que indica que Abraham tendría muchos descendientes?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quelle phrase est citée dans Romains qui indique qu’Abraham aurait de nombreux descendants?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our father Abraham had while still uncircumcised.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nuestro padre Abraham antes de ser circuncidado.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père Abraham quand il était incirconcis.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πίστεως τοῦ πατρὸς ἡμῶν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shall your descendants be.”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será tu descendencia.»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Telle sera ta postérité.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ἔσται τὸ σπέρμα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4:22, what accounting transaction happened because Abraham was fully convinced that God was able to perform what He had promised?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4:22, ¿qué transacción contable ocurrió porque Abraham estaba completamente convencido de que Dios podía realizar lo que había prometido?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4:22, quelle opération comptable s’est produite parce qu’Abraham était pleinement convaincu que Dieu était capable d’accomplir ce qu’il avait promis?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therefore “it was accounted to him for righteousness.”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su fe le fue contada por justicia.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cela lui fut imputé à justice.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the promise that Abraham would be the heir of the world was through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través de qué se hizo la promesa de que Abraham sería heredero del mundo?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4:13, par quoi s’est faite la promesse qu’Abraham serait l’héritier du monde?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 righteousness of faith.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la justicia de la fe,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la justice de la foi.</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διὰ δικαιοσύνης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what two or three questions does Romans ask before giving the answer that it was not while Abraham was circumcised.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¿qué dos o tres preguntas hace Romanos antes de dar la respuesta que no fue mientras Abraham estaba circuncidado?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quelles sont les deux ou trois questions que les Romains posent avant de répondre que ce n’était pas pendant qu’Abraham était circoncis.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was it accounted? While he was circumcised, or uncircumcised?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le fue contada? ¿Estando en la circuncisión, o en la incircuncisión?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lui fut-elle imputée? Était-ce après, ou avant sa circoncision?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ἐλογίσθη; ἐν περιτομῇ ὄντι ἢ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for whose sake (in addition to Abraham's) was it written that Abraham's faith was accounted to him for righteous?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¿por amor de quién (además de por el de Abraham) se escribió que la fe de Abraham le fue contada por justa?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pour qui (en plus de celui d'Abraham) il a été écrit que la foi d'Abraham lui était imputée à justice?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us.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con respecto a nosotros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encore à cause de nous,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what would make faith void and the promise of no effect?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¿qué haría que la fe fuera nula y la promesa sin efecto?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4:14, qu’est-ce qui rendrait la foi nulle et la promesse sans effet?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was sin before the law?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¿dónde estaba el pecado antes de la ley?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où était le péché avant la loi?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those who are of the law are heirs,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que son de la Ley son los herederos,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héritiers le sont par la loi,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οἱ ἐκ νόμου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by the grace of Jesus Christ?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para muchos por la gracia de Jesucristo?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grâce à la grâce de Jésus-Christ?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by the grace of the one Man, Jesus Christ,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don de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don de la grâce venant d'un seul homme, Jésus Christ,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δωρεὰ ἐν χάριτι τῇ τοῦ ἑνὸς ἀνθρώπου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jusification?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justificación?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abouti à la justification?</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which came from many offenses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vino a causa de muchas transgresiones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 don gratuit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ἐκ πολλῶν παραπτωμάτων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in the world,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mundo;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dans le monde.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through whom do we have peace with God?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¿mediante quién tenemos paz con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par qui avons-nous la paix avec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having been justified by faith, what do we have through our Lord Jesus Christ?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habiendo sido justificados por la fe, ¿qué tenemos por medio de nuestro Señor Jesucristo?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 ayant été justifiés par la foi, qu’avons-nous par notre Seigneur Jésus-Christ?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peace with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paz para con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la paix avec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εἰρήνην ἔχομεν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gift is not like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¿el don no es como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le don ne ressemble pas à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came through the one who sinned.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el caso de aquel uno que pecó,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est arrivé par un seul qui a péché;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 ὡς δι’ ἑνὸς ἁμαρτήσαντος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how does God demonstrate His own love toward us?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¿cómo demuestra Dios su propio amor hacia nosotros?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comment Dieu démontre-t-il son propre amour envers nous?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while we were still sinners, Christ died for us.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siendo aún pecadores, Cristo murió por nosotros.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que, lorsque nous étions encore des pécheurs, Christ est mort pour nous.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ἔτι ἁμαρτωλῶν ὄντων ἡμῶν Χριστὸς ὑπὲρ ἡμῶν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because of our offenses?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debido a nuestras ofensas?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à cause de nos offenses?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delivered up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fue entregado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a été livré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παρεδόθη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what does God demonstrate in that while we were still sinners, Christ died for us?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¿qué demuestra Dios en que siendo aún pecadores, Cristo murió por nosotros?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que démontre Dieu en ce sens que, alors que nous étions encore pécheurs, Christ est mort pour nous?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demonstrates His own love toward us,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muestra su amor para con nosotros,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prouve son amour envers nous,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συνίστησιν δὲ τὴν ἑαυτοῦ ἀγάπην εἰς ἡμᾶς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judgment come to all men?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juicio a todos los hombres?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jugement est-il arrivé à tous les hommes?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as through one man’s offense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como por la transgresión de uno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comme par une seule offense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ὡς δι’ ἑνὸς παραπτώματος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did Abraham receive as a seal of the righteousness of the faith which he had while still uncircumcised?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recibió Abraham como sello de la justicia de la fe que tuvo cuando aún era incircunciso?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qu’est-ce qu’Abraham a reçu comme signe de la justice de la foi qu’il avait alors qu’il était encore incirconcis?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received the sign of circumcision,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recibió la circuncisión como señal,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reçut le signe de la circoncision,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σημεῖον ἔλαβεν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the fact that Abraham's faith in God's promise was accounted to him for righteousness was written for us in addition to whom?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el hecho de que la fe de Abraham en la promesa de Dios le fue contada por justicia fue escrito para nosotros, ¿además de quiénes?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le fait que la foi d'Abraham dans la promesse de Dieu lui a été imputée à justice a été écrit pour nous en plus de qui?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it was not written for his sake alone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con respecto a él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à cause de lui seul</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ἐγράφη δὲ δι’ αὐτὸν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did the free gift result in?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la dádiva?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à quoi a abouti le don gratuit?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justification.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justificación.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devient justification après plusieurs offenses.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by the one man's offense what did death do?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hizo la muerte por la ofensa de un solo hombre?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à cause de la offense d’un seul homme, qu’a fait la mort?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delivered up?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fue entregado Jesús?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livré?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offenses,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nuestras transgresiones,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nos offenses,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τὰ παραπτώματα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why did the law enter?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¿por qué entró la ley?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pourquoi la loi est-elle entrée?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offense might abound.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pecado abundara;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l'offense abondât,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πλεονάσῃ τὸ παράπτωμα·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what is the faith of the one who does not work but believes on Him who justifies the ungodly accounted for?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¿cuál es la fe del que no trabaja, sino que cree en Aquel que justifica a los impíos?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quelle est la foi de celui qui ne travaille pas mais croit en Celui qui justifie les impies?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faith is accounted for righteousness,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fe le es contada por justicia.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foi lui est imputée à justice.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λογίζεται ἡ πίστις αὐτοῦ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happened where sin abounded?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pasó donde abundó el pecado?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 s’est-il passé là où il n’y avait pas de limite?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abounded much more,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sobreabundó la gracia,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grâce a surabondé,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ὑπερεπερίσσευσεν ἡ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in what kind of places did grace abound much more?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¿en qué clase de lugares abundó mucho más la gracia?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dans quels types de lieux la grâce a-t-elle abondé davantage?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where sin abounded,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el pecado abundó,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là où le péché a abondé,</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ἐπλεόνασεν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death reigned through the one,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transgresión de uno solo reinó la muerte,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l'offense d'un seul la mort a régné par lui seul,</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ὁ θάνατος ἐβασίλευσεν διὰ τοῦ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if those who are of the law are heirs, why would the promise be of no effect?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si los que son de la ley son herederos, ¿por qué la promesa quedaría sin efecto?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4:15, si ceux qui sont de la loi sont héritiers, pourquoi la promesse serait-elle sans effet?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law brings about wrath;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produce ira;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loi produit la colère,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ὀργὴν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what reigned even so grace might reign through righteousness?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¿qué reinó para que la gracia reine mediante la justicia?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qu’est-ce qui régnait pour que la grâce puisse régner par la justice?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as sin reigned in death,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el pecado reinó para muerte,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le péché a régné par la mort,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ἐβασίλευσεν ἡ ἁμαρτία ἐν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wages are not counted as grace but as debt to whom?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el salario no se cuenta como gracia sino como deuda ¿a quién?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le salaire n’est pas considéré comme une grâce mais comme une dette envers qui?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who works,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trabaja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celui qui fait une oeuvre,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through how many people did sin enter the world?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¿a través de cuántas personas entró el pecado en el mundo?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par combien de personnes ne sont-ils pas entrés dans le monde?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just as through one man sin entered the world,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como el pecado entró en el mundo por un hombre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comme par un seul homme le péché est entré dans le monde,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ὥσπερ δι’ ἑνὸς ἀνθρώπου ἡ ἁμαρτία εἰς τὸν κόσμον εἰσῆλθεν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when did death reign?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¿cuándo reinó la muerte?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quand la mort a-t-elle régné?</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death reigned from Adam to Moses,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obstante, reinó la muerte desde Adán hasta Moisés,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la mort a régné depuis Adam jusqu'à Moïse,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ἐβασίλευσεν ὁ θάνατος ἀπὸ Ἀδὰμ μέχρι Μωϋσέως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the promise made of no effect?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la promesa hecha queda sin efecto?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 promesse faite sans effet?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what description does David give to the state of the one whom God imputes righteousness apart from works?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¿qué descripción da David del estado de aquel a quien Dios imputa justicia sin obras?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quelle description David donne-t-il de l’état de celui à qui Dieu impute la justice sans les œuvres?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blessedness of the man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bienaventuranza del hombre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de l'homme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μακαρισμὸν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Paul asks if the Lord will show grace to only one of two categories of people. What words does he use to ask this question?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Pablo pregunta si el Señor mostrará gracia a sólo una de dos categorías de personas. ¿Qué palabras usa para hacer esta pregunta?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Paul demande si le Seigneur fera preuve de grâce à une seule des deux catégories de personnes. Quels mots dois-je utiliser pour poser cette question?</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this blessedness then come upon the circumcised only,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pues, esta bienaventuranza solamente para los de la circuncisión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bonheur n'est-il que pour les circoncis,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μακαρισμὸς οὖν οὗτος ἐπὶ τὴν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reign in life will reign through whom?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¿los que reinan en vida reinarán por medio de quién?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ceux qui règnent dans la vie régneront par qui?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lui seul.</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are the wages not considered when one works?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no se consideran los salarios cuando uno trabaja?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4:4, comment le salaire n’est-il pas pris en compte lorsqu’on travaille?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wages are not counted as grace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le cuenta el salario como un regalo,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est imputé, non comme une grâce,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μισθὸς οὐ λογίζεται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after stating "Blessed are those whose lawless deeds are forgiven," what is the next blessing that Paul quotes from the Old Testament?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después de decir "Bienaventurados aquellos cuyas iniquidades son perdonadas", ¿cuál es la siguiente bendición que Pablo cita del Antiguo Testamento?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après avoir déclaré « Bienheureux ceux dont les actes iniques sont pardonnés », quelle est la prochaine bénédiction que Paul cite dans l'Ancien Testament?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whose sins are covered;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cuyos pecados son cubiertos.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les péchés sont couverts!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ὧν ἐπεκαλύφθησαν αἱ ἁμαρτίαι,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is made void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resulta la fe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est vaine,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κεκένωται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what two groups are all of Abraham's seed?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¿qué dos grupos son todos de la simiente de Abraham?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quels sont les deux groupes qui sont tous issus de la postérité d’Abraham?</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to those who are of the law, but also to those who are of the faith of Abraham,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para la que es por la Ley, sino también para la que es de la fe de Abraham.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à celle qui est sous la loi, mais aussi à celle qui a la foi d'Abraham,</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τῷ ἐκ τοῦ νόμου μόνον ἀλλὰ καὶ τῷ ἐκ πίστεως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was Abraham not?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era Abraham?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n’était pas?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being weak in faith,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fe no se debilitó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sans faiblir dans la foi,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ἀσθενήσας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received a seal of the righteousness of the faith which he had when?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recibió el sello de la justicia de la fe que tenía ¿cuándo?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a reçu un signe de la justice de la foi qu’il avait, quand?</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while still uncircumcised,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cuando aún no había sido circuncidado,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était incirconcis,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second?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segundo?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était la deuxième?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calls those things which do not exist as though they did;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 las cosas que no son como si fueran.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appelle les choses qui ne sont point comme si elles étaient.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καλοῦντος τὰ μὴ ὄντα ὡς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a result of one Man's righteous act?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como resultado del acto justo de un Hombre?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est le résultat du don gratuit accordé à tous les hommes?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free gift came to all men,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todos los hombres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how do we have access into grace?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¿cómo tenemos acceso a la gracia?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 comment avons-nous accès à la grâce?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raised?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resucitó Jesús?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ressuscité?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justification.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justificación.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notre justification.</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δικαίωσιν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Blessed is the man to whom the Lord shall not do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Bienaventurado el hombre a quien el Señor no le hará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Bienheureux l’homme à qui le Seigneur ne fera rien?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impute sin.”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culpa de pecado.»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n'impute pas son péché!</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whose faith is accounted for righteousness?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¿de quién es contada la fe por justicia?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à qui la foi est-elle imputée à justice?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believes on Him who justifies the ungodly,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cree en aquel que justifica al impío,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croit en celui qui justifie l'impie,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πιστεύοντι δὲ ἐπὶ τὸν δικαιοῦντα τὸν ἀσεβῆ,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when we were still without strength, what did Christ do?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cuando aún éramos débiles, ¿qué hizo Cristo?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alors que nous étions encore sans force, qu’a fait le Christ?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due time Christ died for the ungodly.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tiempo murió por los impíos.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au temps marqué, est mort pour des impies.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κατὰ καιρὸν ὑπὲρ ἀσεβῶν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through the righteousness of faith was promised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¿qué se le prometió a Abraham mediante la justicia de la fe?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qu’est-ce qui a été promis à Abraham, par la justice de la foi?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promise that he would be the heir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promesa de que sería heredero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l'héritage du monde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κληρονόμον αὐτὸν εἶναι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also we have access by faith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también tenemos entrada por la fe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nous devons d'avoir eu par la foi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τὴν προσαγωγὴν ἐσχήκαμεν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what was written not only for Abraham's sake but also for us about his righteous?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¿qué fue escrito no sólo por amor a Abraham sino también por nosotros acerca de sus justos?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qu’est-ce qui a été écrit non seulement pour l’amour d’Abraham mais aussi pour nous au sujet de sa justice?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was imputed to him,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que le fue contada,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est écrit que cela lui fut imputé;</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ἐλογίσθη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how convinced was Abraham that God could do what he had promised?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¿cuán convencido estaba Abraham de que Dios podía hacer lo que había prometido?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dans quelle mesure Abraham était-il convaincu que Dieu pouvait faire ce qu’il avait promis?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being fully convinced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plenamente convencido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la pleine conviction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πληροφορηθεὶς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to whom does David consider blessed?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¿a quién considera David bienaventurado?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qui David considère-t-il comme bienheureux?</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God imputes righteousness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atribuye justicia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Dieu impute la justice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ὁ θεὸς λογίζεται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what in addition to the gift of righteousness?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¿qué además del don de la justicia?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par Jésus-Christ s’ils reçoivent quoi en plus du don de justice?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those who receive abundance of grace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reciben la abundancia de la gracia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ceux qui reçoivent l'abondance de la grâce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οἱ τὴν περισσείαν τῆς χάριτος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of faith?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la fe?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fondée sur la foi?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