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loved?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amado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aimé?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which he was called.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fue llamado.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il était lorsqu'il a été appelé.</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ᾗ ἐκλήθη ἐν ταύτῃ μενέτω.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16:17, Paul urged the brethren in Rome to avoid people cause divisions and offenses contrary to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Pablo instó a los hermanos en Roma a evitar que la gente causara divisiones y ofensas ¿contrario a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16:17, Paul a exhorté les frères de Rome à éviter que les gens ne provoquent des divisions et des offenses contrairement à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contrary to the doctrine which you learned,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contra de la doctrina que vosotros habéis aprendido.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préjudice de l'enseignement que vous avez reçu.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τὴν διδαχὴν ἣν ὑμεῖς ἐμάθετε ποιοῦντας,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posses?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poseyeran?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possédait pas?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buy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compran,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achètent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ἀγοράζοντες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what did Paul say each one should do in which he was called?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¿qué dijo Pablo que debía hacer cada uno de los que fue llamado?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7:20, que dit Paul que chacun devrait faire dans lequel il a été appelé?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remain in the same calling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debe quedarse en el estado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demeure dans l'état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τῇ 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“Jacob I have loved,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 Jacob amé,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aimé Jacob</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Τὸν Ἰακὼβ ἠγάπησα,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to the grace of God and the gift?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con la gracia de Dios y el don?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qu’est-il arrivé à la grâce de Dieu et au don?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abounded to many.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abundaron para muchos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ont-ils été abondamment répandus sur beaucoup.</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τοὺς πολλοὺς ἐπερίσσευσεν.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who wrote the book of Romans?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¿quién escribió el libro de Romanos?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16:22, qui a écrit le livre des Romains?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Tertius,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Tercio,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Tertius,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Τέρτιος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he who is unmarried care for?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¿de qué se preocupa el soltero?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de quoi se soucie celui qui n’est pas marié?</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things of the Lord—how he may please the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Señor, de cómo agradar al Señor;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Seigneur, des moyens de plaire au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μεριμνᾷ τὰ τοῦ κυρίου, πῶς ἀρέσῃ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for what reason did Abraham become the father of all who believe and are uncircumcised?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¿por qué razón Abraham llegó a ser padre de todos los creyentes y que son incircuncisos?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pour quelle raison Abraham est-il devenu le père de tous les croyants et incirconcis?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righteousness might be imputed to them also,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también a ellos la fe les sea contada por justicia;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la justice leur fût aussi imputée,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λογισθῆναι αὐτοῖς τὴν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reason does Paul give for asking God to fill us with all joy and peace in believing?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razón da Pablo para pedirle a Dios que nos llene de todo gozo y paz al creer?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 raison Paul donne-t-il pour demander à Dieu de nous remplir de toute joie et de toute paix dans la foi?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abound in hope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abundéis en esperanza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vous abondiez en espérance,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περισσεύειν ὑμᾶς ἐν τῇ ἐλπίδι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second thing?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segundo?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était la deuxième chose?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sealed to them this fruit,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les haya entregado esta ofrenda,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leur aurai remis ces dons,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σφραγισάμενος αὐτοῖς τὸν καρπὸν τοῦτον,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whom does Paul refer to when discussing the blessedness of the man to whom God imputes righteousness apart from works?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David describe la bienaventuranza del hombre a quien Dios imputa justicia, ¿sin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4:6, David décrit la béatitude de l’homme à qui Dieu impute la justice, sans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David also describes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David habla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David exprime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4:23, what was written not only for Abraham's sake but also for us about his righteous?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4:23, ¿qué fue escrito no sólo por amor a Abraham sino también por nosotros acerca de sus justos?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4:23, qu’est-ce qui a été écrit non seulement pour l’amour d’Abraham mais aussi pour nous au sujet de sa justice?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was imputed to him,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que le fue contada,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est écrit que cela lui fut imputé;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ἐλογίσθη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concerning righteousness, what shall happen to us who believe in Him who raised up Jesus our Lord from the dead?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en cuanto a la justicia, ¿qué nos sucederá a los que creemos en Aquel que levantó de los muertos a Jesús nuestro Señor?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concernant la justice, qu’arrivera-t-il à nous qui croyons en Celui qui a ressuscité d’entre les morts Jésus notre Seigneur?</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shall be imputed to us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igualmente ha de ser contada,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cela sera imputé,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οἷς μέλλει λογίζεσθαι,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Paul's gospel and the preaching of Jesus Christ according to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el evangelio de Pablo y la predicación de Jesucristo según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Dieu est capable de vous établir selon l'évangile de Paul et la prédication de Jésus-Christ selon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did Abraham do so that he became the father of many nations?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hizo Abraham para llegar a ser padre de muchas naciones?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qu’a fait Abraham pour devenir le père de nombreuses nations?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revelation of the mystery kept secret since the world began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revelación del misterio que se ha mantenido oculto desde tiempos eternos,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conformément à la révélation du mystère caché pendant des siècles,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why should the unbeliever be permitted to depart from a marriage?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¿por qué se le debe permitir al incrédulo abandonar un matrimonio?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pourquoi un incroyant devrait-il être autorisé à se séparer d’un mariage?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called us to peace.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a vivir en paz nos llamó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a appelés à vivre en paix.</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δὲ εἰρήνῃ κέκληκεν ἡμᾶς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what emotion to be with him when he came to Rome?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¿qué emoción estaría con él cuando viniera a Roma?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quelle émotion l’accompagnerait lorsqu’il viendrait à Rome?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joy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llegue con gozo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joie,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χαρᾷ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happened as a result of one Man's righteous act?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¿qué sucedió como resultado del acto justo de un Hombre?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quel est le résultat du don gratuit accordé à tous les hommes?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contrary to hope, in hope believed,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creyó en esperanza contra esperanza,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Espérant contre toute espérance, il crut,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 ἐλπίδα ἐπ’ ἐλπίδι ἐπίστευσεν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free gift came to all men,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todos los hombres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πάντας ἀνθρώπους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Paul lists 5 people he asked to be greeted along with the brethren who were with them.  What were these 5 people's names? (5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Pablo enumera 5 personas a las que pidió que lo saludaran junto con los hermanos que estaban con ellos. ¿Cómo se llamaban estas 5 personas? (5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16:14, Paul énumère 5 personnes à qui il a demandé d’être accueillies ainsi que les frères qui étaient avec eux. Quels étaient les noms de ces 5 personnes? (5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Asyncritus, Phlegon, Hermas, Patrobas, Hermes,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Asíncrito, a Flegonte, a Hermas, a Patrobas, a Hermes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Asyncrite, Phlégon, Hermès, Patrobas, Hermas,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Ἀσύγκριτον, Φλέγοντα, Ἑρμῆν, Πατροβᾶν, Ἑρμᾶν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plans to stay in Ephesus until Pentecost because there are many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hay muchos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:9, Paul envisage de rester à Éphèse jusqu’à la Pentecôte car il y en a beaucoup. Quoi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are many adversaries.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muchos son los adversarios.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adversaires sont nombreux.</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ἐνεργής, καὶ ἀντικείμενοι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two people with similar names have labored in the Lord?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dos personas con nombres similares han trabajado en el Señor?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quelles sont les deux personnes portant des noms similaires qui ont travaillé dans le Seigneur?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Tryphena and Tryphosa,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Trifena y a Trifosa,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Tryphène et Tryphose,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Τρύφαιναν καὶ Τρυφῶσαν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Blessed is the man to whom the Lord shall not do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Bienaventurado el hombre a quien el Señor no le hará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Bienheureux l’homme à qui le Seigneur ne fera rien?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impute sin.”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culpa de pecado.»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n'impute pas son péché!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did Paul say he would do whenever he would journey to Spain?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dijo Pablo que haría cada vez que viajara a España?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 dit Paul qu’il ferait chaque fois qu’il se rendrait en Espagne?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to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j'espère vous voir en passant,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wife?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la esposa?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la femme?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unbelieving husband is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marido no creyente 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mari non-croyant est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ἀνὴρ ὁ ἄπιστος ἐν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warn the Corinthians about the fact that people who regularly do any of 10 specific acts will not inherit the kingdom of God?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advirtió Pablo a los corintios acerca del hecho de que las personas que realizan regularmente cualquiera de 10 actos específicos no heredarán el reino de Dios?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averti les Corinthiens sur le fait que les personnes qui commettent régulièrement l’un des 10 actes spécifiques n’hériteront pas du royaume de Dieu?</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are foods for?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sirven los alimentos?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servent les aliments?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stomach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para el vientre,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pour le ventre,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whom is Adam a type of? Be specific.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¿de quién es tipo Adán? Sea específico.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de qui Adam est-il un type ? Soyez précis.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 type of Him who was to come.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figura del que había de venir.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est la figure de celui qui devait venir.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τύπος τοῦ μέλλοντος.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was the outcome of Abraham hoping when there appeared no reason to hope?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¿cuál fue el resultado de la esperanza de Abraham cuando no parecía haber razón para esperar?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 a été le résultat de l’espoir d’Abraham alors qu’il ne semblait y avoir aucune raison d’espérer?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he became the father of many nations,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llegar a ser padre de muchas naciones,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 devint père d'un grand nombre de nations,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γενέσθαι αὐτὸν πατέρα πολλῶν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whom did Paul ask the saints in Rome to greet? (2 points)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¿a quién pidió Pablo que saludaran los santos en Roma? (2 puntos)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qui Paul a-t-il demandé aux saints de Rome de saluer? (2 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Priscilla and Aquila,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Priscila y a Aquila,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Prisca et Aquilas,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Πρίσκαν καὶ Ἀκύλαν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who actually commands that a wife is not to depart from her husband?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¿quién realmente ordena que una esposa no se aparte de su marido?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qui ordonne réellement à une femme de ne pas se séparer de son mari?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yo, sino el Señor,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mais le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ἀλλὰ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Paul's beloved?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el amado de Pablo?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la bien-aimée de Paul?</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Stachys,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Estaquis,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Stachys,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Στάχυν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what happened to Jesus because of our offenses?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¿qué le pasó a Jesús debido a nuestras ofensas?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qu’est-il arrivé à Jésus à cause de nos offenses?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delivered up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fue entregado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a été livré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παρεδόθη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did Paul want the saints at Rome to do for Phoebe in a manner worthy of the saints?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quería Pablo que los santos de Roma hicieran por Febe de una manera digna de los santos?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Paul voulait que les saints de Rome fassent pour Phoebé d’une manière digne des saints?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receive her in the Lord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Recibidla en el Señor,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la receviez en notre Seigneur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αὐτὴν προσδέξησθε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in what manner did Paul want the saints at Rome to receive Phoebe in the Lord?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qué manera quería Pablo que los santos de Roma recibieran a Febe en el Señor?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quelle manière Paul voulait-il que les saints de Rome reçoivent Phoebé dans le Seigneur?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manner worthy of the saints,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 digno de los santos,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d'une manière digne des saints,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ἀξίως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between what two places had Paul fully preached the gospel of Christ?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¿entre qué dos lugares Pablo había predicado plenamente el evangelio de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entre quels deux endroits Paul avait-il prêché pleinement l’Évangile de 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from Jerusalem and round about to Illyricum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desde Jerusalén y por los alrededores hasta Ilírico,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depuis Jérusalem et les pays voisins jusqu'en Illyrie,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με ἀπὸ Ἰερουσαλὴμ καὶ κύκλῳ μέχρι τοῦ Ἰλλυρικοῦ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understand?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entenderá?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qui comprendra?</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have not heard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nunca han oído de él,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n'en avaient point entendu parler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οἳ οὐκ ἀκηκόασιν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the people in Macedonia and Achai wanted to help the poor among the saints who where where?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la gente de Macedonia y Achai querían ayudar a los pobres entre los santos, ¿quién, dónde, dónde?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15:26, les habitants de Macédoine et d’Achai voulaient aider les pauvres parmi les saints. Qui, où?</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Jerusalem.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Jerusalén.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saints de Jérusalem.</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ἐν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16:17, who did Paul ask to note those who cause divisions and offenses contrary to what they had previously learned?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¿a quién pidió Pablo que tomara nota de los que causan divisiones y ofensas en contra de lo que habían aprendido previamente?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16:17, à qui Paul a-t-il demandé de remarquer ceux qui provoquent des divisions et des offenses contrairement à ce qu’ils avaient appris auparavant?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what did Paul ask the saints in Rome to do for Priscilla and Aquila?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¿qué pidió Pablo a los santos de Roma que hicieran por Priscila y Aquila?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qu’est-ce que Paul a demandé aux saints de Rome de faire pour Priscille et Aquila?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urge you, brethren,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are the wages not considered when one works?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no se consideran los salarios cuando uno trabaja?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4:4, comment le salaire n’est-il pas pris en compte lorsqu’on travaille?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wages are not counted as grace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le cuenta el salario como un regalo,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est imputé, non comme une grâce,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μισθὸς οὐ λογίζεται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Paul said that each one should remain in the same calling as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Pablo dijo que cada uno debe permanecer en el mismo llamado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7:20, Paul a dit que chacun devrait rester dans le même appel, comme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