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what should be done if any brother has a wife who does not believe and she is willing to live with him?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qué se debe hacer si algún hermano tiene esposa que no cree y ella está dispuesta a vivir con él?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ce qu’il faut faire si un frère a une femme qui ne croit pas et qu’elle est prête à vivre avec lui?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the rest I, not the Lord, say: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demás yo digo, no el Señor,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autres, ce n'est pas le Seigneur, c'est moi qui dis: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λοιποῖς λέγω ἐγώ, οὐχ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relationship do Gentile Christians have to the saints in Jerusalem?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relación tienen los cristianos gentiles con los santos de Jerusalén?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quelle relation les chrétiens païens entretiennent-ils avec les saints de Jérusalem?</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are their debtors.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son deudores a ellos,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le leur devaient;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ὀφειλέται εἰσὶν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what should the husband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¿qué debe hacer el marido?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que doit faire le mari?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to his wife the affection due her,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 cumplir con su mujer el deber conyugal,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 à sa femme ce qu'il lui doit,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ὀφειλὴν ἀποδιδότω,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to whom is righteousness accounted apart from works?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¿a quién se le cuenta la justicia sin las obras?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4:5, à qui la justice est-elle imputée sans les œuvres?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divorce her.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abandone.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la répudie point;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αὐτήν·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does not work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no trabaja,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celui qui ne fait point d'oeuvre,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μὴ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if the brethren in Corinth didn't know?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si los hermanos de Corinto no lo sabían?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demandé si les frères de Corinthe ne le savaient pas?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unrighteous will not inherit the kingdom of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injustos no heredarán el reino de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injustes n'hériteront point le royaume de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ἄδικοι θεοῦ βασιλείαν οὐ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why does hope not disappoint?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¿por qué la esperanza no decepciona?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pourquoi l’espérance ne déçoit-elle pas?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love of God has been poured out in our hearts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amor de Dios ha sido derramado en nuestros corazones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l'amour de Dieu est répandu dans nos coeurs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ἀγάπη τοῦ θεοῦ ἐκκέχυται ἐν ταῖς καρδίαις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Phoebe our sister?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Febe nuestra hermana?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Phoebe notre sœur?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servant of the church in Cenchrea,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diaconisa de la iglesia en Cencrea.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diaconesse de l'Église de Cenchrées,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οὖσαν καὶ διάκονον τῆς ἐκκλησίας τῆς ἐν Κεγχρεαῖς,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faith being made void?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se anula la fe?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l’annulation de la foi?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bound to a wife?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ligado a una esposa?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lié à une femme?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promise made of no effect,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anulada la promesa.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promesse est anéantie,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κατήργηται ἡ ἐπαγγελία·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who learned about the obedience of the brethren in Rome?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¿quiénes se enteraron de la obediencia de los hermanos en Roma?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qui a appris l’obéissance des frères à Rome?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obedience has become known to all.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obediencia ha venido a ser notoria a todos,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votre obéissance est connue de tous;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ὑμῶν ὑπακοὴ εἰς πάντας ἀφίκετο·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two types of things had Paul done by the power of the Spirit of God?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dos tipos de cosas había hecho Pablo por el poder del Espíritu de Dios?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quels sont les deux types de choses que Paul a fait par la puissance de l’Esprit de Dieu? (2 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mighty signs and wonders,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potencia de señales y prodigios,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des miracles et des prodiges,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σημείων καὶ τεράτων,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did Erastus, the treasurer of the city do for the brethren in Romans?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Erasto, el tesorero de la ciudad, por los hermanos en Romanos?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qu’a fait Éraste, le trésorier de la ville pour les frères dans Romains?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to be loosed.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soltarte.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à rompre ce lien;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λύσιν·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by encouraging men and women to not marry, what did Paul want to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al alentar a hombres y mujeres a no casarse, ¿qué quería hacer Pablo?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7:28, en encourageant les hommes et les femmes à ne pas se marier, que voulait faire Paul?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would spare you.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os la quisiera evitar.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voudrais vous les épargner.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ὑμῶν φείδομαι.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how should each one remain with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¿cómo debe cada uno permanecer con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comment chacun doit-il rester avec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state in which he was called.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hermanos, en el estado en que fue llamado,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l'état où il était lorsqu'il a été appelé.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μενέτω παρὰ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the husband should render to his wife the affection due her, what should the wife do?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el marido debe dar a su esposa el cariño que a ella le corresponde, ¿qué debe hacer la esposa?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 le mari doit rendre à sa femme l’affection qui lui est due, que doit faire la femme?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will happen to both the stomach and foods?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pasará tanto con el estómago como con los alimentos?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qu’arrivera-t-il à l’estomac et aux aliments?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will destroy both it and them.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tanto al uno como a los otros destruirá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détruira l'un comme les autres.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καὶ ταύτην καὶ ταῦτα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as long as her husband lives a wife is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mientras el marido vive, ¿qué es esposa?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tant que son mari vit, qu’est-ce qu’une femme?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bound by law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está ligada a su marido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femme est liée aussi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δέδεται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also the wife to her husband.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asimismo la mujer con su marido.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femme agisse de même envers son mari.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ἡ γυνὴ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the free gift came to all men?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don gratuito a todos los hombres?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don gratuit a-t-il été accordé à tous les hommes?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through one Man’s righteous act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misma manera por la justicia de uno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un seul acte de justice la justification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δι’ ἑνὸς δικαιώματος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did Paul say should even live as thought they had none?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¿quiénes dijo Pablo que deberían vivir como si no tuvieran ninguno?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selon Paul, qui devrait vivre comme s’il n’en avait pas?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those who have wives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tienen esposa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des femmes soient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ἔχοντες γυναῖκας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concerning virgins what does Paul not have?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respecto a las vírgenes, ¿qué no tiene Pablo?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concernant les vierges, que n’a pas Paul?</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commandment from the Lord;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mandamiento del Señor,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point d'ordre du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ἐπιταγὴν κυρίου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what will one scarcely do for a righteous man?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¿qué difícilmente se hará por un justo?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que ferait-on à peine pour un juste?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scarcely for a righteous man will one die;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apenas morirá alguno por un justo;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peine mourrait-on pour un juste;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μόλις γὰρ ὑπὲρ δικαίου τις ἀποθανεῖται·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who does Paul say is his fellow worker?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¿quién dice Pablo que es su compañero de trabajo?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selon Paul, qui est son collaborateur?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colaborador,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compagnon d'oeuvre,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Τιμόθεος ὁ συνεργός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second?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segundo?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était la deuxième?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what does Paul say they were doing in addition to cheating their brethren?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¿qué dice Pablo que estaban haciendo además de engañar a sus hermanos?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selon Paul, que faisaient-ils en plus de tromper leurs frères?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calls those things which do not exist as though they did;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 las cosas que no son como si fueran.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appelle les choses qui ne sont point comme si elles étaient.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καλοῦντος τὰ μὴ ὄντα ὡς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dead in addition to Sarah's womb?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muerto Abraham además del vientre de Sara?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mort en plus du ventre de Sarah?</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consider his own body,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considerar su cuerpo,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considéra point que son corps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κατενόησεν τὸ ἑαυτοῦ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you yourselves do wrong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cometéis el agravio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vous qui commettez l'injustice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ὑμεῖς ἀδικεῖτε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with Abraham giving glory to God, what happened to Abraham instead him wavering at the promise of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cuando Abraham dio gloria a Dios, ¿qué le pasó a Abraham en lugar de que dudara de la promesa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4:20, alors qu’Abraham rendait gloire à Dieu, qu’est-il arrivé à Abraham au lieu de saluer la promesse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strengthened in faith,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se fortaleció por la fe,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fut fortifié par la foi,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ἐνεδυναμώθη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with what words did Paul describe Apelles?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¿con qué palabras describió Pablo a Apeles?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avec quels mots Paul décrit-il Apelles?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approved in Christ.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aprobado en Cristo.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éprouvé en Christ.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δόκιμον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what does hope not do?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¿qué no hace la esperanza?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qu’est-ce que l’espérance ne fait pas?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hope does not disappoint,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esperanza no nos defrauda,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ne trompe point,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ἐλπὶς οὐ καταισχύνει·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stomach?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estómago?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l’estomac?</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Foods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alimentos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aliments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βρώματα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How does David describe a person whose sins are covered?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¿cómo describe David a una persona cuyos pecados están cubiertos?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comment David décrit-il une personne dont les péchés sont couverts?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are those whose lawless deeds are forgiven,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«Bienaventurados aquellos cuyas iniquidades son perdonadas,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ceux dont les iniquités sont pardonnées,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Μακάριοι ὧν ἀφέθησαν αἱ ἀνομίαι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do two things for Phoebe. He wanted them to receive her and do what else?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hicieran dos cosas por Febe. Quería que la recibieran y ¿qué más?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fassent deux choses pour Phoebé. Il voulait qu'ils la reçoivent et fassent quoi d'autre?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assist her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ayudadla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l'assistiez</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παραστῆτε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happens to the one who is joined to a harlot?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le sucede al que se une a una ramera?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qu’arrive-t-il à celui qui s’associe à une prostituée?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body with her?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 cuerpo con ella?,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seul corps avec elle?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will do what us by His power?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¿Dios hará lo que nosotros con Su poder?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6:14, que fera Dieu par sa puissance?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also raise us up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nosotros nos levantará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ressuscitera aussi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ἡμᾶς ἐξεγερεῖ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assist Phoebe in what things?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ayudaran a Febe en qué cosas?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aident Phoebé dans quelles choses?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whatever business she has need of you;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cualquier cosa en que necesite de vosotros,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choses où elle aurait besoin de vous,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ἂν ὑμῶν χρῄζῃ πράγματι,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through whom do we also rejoice in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¿mediante quién también nos regocijamos en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par qui nous réjouissons-nous aussi en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Paul's beloved Epaenetus?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 era el amado Epeneto de Pablo?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était Epaenetus, le bien-aimé de Paul?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firstfruits of Achaia to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el primer fruto de Acaya para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été pour Christ les prémices de l'Asie.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ἀπαρχὴ τῆς Ἀσίας εἰς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Señor nuestro Jesucristo,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his service for Jerusalem would be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que su servicio por Jerusalén fuera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que son service pour Jérusalem soit quoi?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acceptable to the saints,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bien recibida;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agréés des saints,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εὐπρόσδεκτος τοῖς ἁγίοις γένηται,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wages are not counted as grace but as debt to whom?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el salario no se cuenta como gracia sino como deuda ¿a quién?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le salaire n’est pas considéré comme une grâce mais comme une dette envers qui?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who works,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trabaja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celui qui fait une oeuvre,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rejoice?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se regocijan?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se réjouir?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the fact that Abraham's faith in God's promise was accounted to him for righteousness was written for us in addition to whom?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el hecho de que la fe de Abraham en la promesa de Dios le fue contada por justicia fue escrito para nosotros, ¿además de quiénes?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le fait que la foi d'Abraham dans la promesse de Dieu lui a été imputée à justice a été écrit pour nous en plus de qui?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it was not written for his sake alone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con respecto a él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à cause de lui seul</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ἐγράφη δὲ δι’ αὐτὸν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rejoice,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se alegraran;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se réjouissant pas,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at the time Paul was writing compare to people who are fornicators, thieves, covetous, drunkards, revilers, and extortioners? List the three ways. (3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los hermanos de Corinto en el momento en que Pablo escribía con las personas fornicarias, ladrones, codiciosos, borrachos, injuriosos y extorsionadores? Enumere las tres formas. (3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6:11, comment les frères de Corinthe, à l’époque où Paul écrivait, se comparaient-ils aux fornicateurs, aux voleurs, aux cupides, aux ivrognes, aux injures et aux ravisseurs ? Énumérez les trois façons. (3points)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were washed, but you were sanctified, but you were justified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ya habéis sido lavados, ya habéis sido santificados, ya habéis sido justificados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été lavés, mais vous avez été sanctifiés, mais vous avez été justifiés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ἀπελούσασθε, ἀλλὰ ἡγιάσθητε, ἀλλὰ ἐδικαιώθητε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did Paul say he would come in the fullness of the blessing of the gospel of Christ?  Be specific.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dijo Pablo que vendría en la plenitud de la bendición del evangelio de Cristo? Se específico.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a-t-il dit qu’il viendrait avec la plénitude de la bénédiction de l’Évangile de Christ? Être spécifique.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to you,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vosotros,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allant vers vous,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ἐρχόμενος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who says that a brother should not divorce his wife if she is willing to live with him even if she does not believe.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quien dice que un hermano no debe divorciarse de su esposa si ella está dispuesta a vivir con él aunque no crea.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qui dit qu’un frère ne devrait pas divorcer de sa femme si elle est prête à vivre avec lui, même si elle ne croit pas.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