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what is the faith of the one who does not work but believes on Him who justifies the ungodly accounted for?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¿cuál es la fe del que no trabaja, sino que cree en Aquel que justifica a los impíos?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quelle est la foi de celui qui ne travaille pas mais croit en Celui qui justifie les impies?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faith is accounted for righteousness,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fe le es contada por justicia.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foi lui est imputée à justice.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λογίζεται ἡ πίστις αὐτοῦ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to which people in Jerusalem did the people from Macedonia and Achai what to make a certain contribution?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¿a qué pueblo en Jerusalén los macedonios y Achai qué debían hacer una determinada contribución?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à quels habitants de Jérusalem les habitants de Macédoine et d’Achaï ont-ils apporté une certaine contribution?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poor among the saints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pobres que hay entre los santos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pauvres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πτωχοὺς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Paul's host and the host of the whole church?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fue el anfitrión de Pablo y el anfitrión de toda la iglesia?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était l’hôte de Paul et l’hôte de toute l’Église?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Gaius,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Gayo,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Gaïus,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Γάϊος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does Paul call the readers of his letter when telling them that he has written more boldly on some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¿cómo llama Pablo a los lectores de su carta cuando les dice que ha escrito con más osadía en algunos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brethren,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he escrito, hermanos,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with what words is it made extra clear that the people from Macedonia and Achaia wanted to help the poor saints in Jerusalem?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¿con qué palabras se deja más claro que la gente de Macedonia y Acaya querían ayudar a los santos pobres de Jerusalén?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par quels mots est-il particulièrement clair que les habitants de Macédoine et d’Achaïe voulaient aider les saints pauvres de Jérusalem?</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them indeed,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pareció bueno hacerla,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l'ont bien voulu,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receiving their help in getting to Spain?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recibir su ayuda para llegar a España?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sur son chemin vers l’Espagne en plus de recevoir leur aide pour se rendre en Espagne?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hope to see you on my journey,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veros al pasar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partie mon désir de me trouver chez vous.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διαπορευόμενος θεάσασθαι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what is God able to do according to Paul's gospel and the preaching of Jesus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¿qué puede hacer Dios según el evangelio de Pablo y la predicación de Jesucristo?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qu'est-ce que Dieu est capable de faire selon l'Évangile de Paul et la prédication de Jésus-Christ?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able to establish you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puede fortaleceros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peut vous affermir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to whom were the brethren in Corinth doing wrong and cheating?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¿a quiénes estaban haciendo mal y engañando los hermanos de Corinto?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à qui les frères de Corinthe faisaient-ils du mal et trompaient-ils?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do these things to your brethren!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a los hermanos!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envers des frères que vous agissez de la sorte!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well?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bien?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le bien?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he who gives her in marriage does well,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el que la da en casamiento hace bien,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celui qui marie sa fille fait bien,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καὶ ὁ γαμίζων τὴν παρθένον ἑαυτοῦ καλῶς ποιεῖ,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if those who are of the law are heirs, why would the promise be of no effect?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si los que son de la ley son herederos, ¿por qué la promesa quedaría sin efecto?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4:15, si ceux qui sont de la loi sont héritiers, pourquoi la promesse serait-elle sans effet?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law brings about wrath;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produce ira;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loi produit la colère,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ὀργὴν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his own will, stands steadfast in his heart having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tiene poder sobre su propia voluntad, está firme en su corazón ¿teniendo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le pouvoir de sa propre volonté fait du bien, et qu’il demeure ferme dans son cœur.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did what for the Lord?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¿qué hizo Dios por el Señor?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qu’est-ce que Dieu a fait pour le Seigneur?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no necessity,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tener compromiso que lo obligue,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contrainte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ἔχων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Abraham is the father of whom?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¿Abraham es padre de quién?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Abraham est le père de qui?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father of us all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es padre de todos nosotros,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père à tous, selon qu'il est écrit: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πατὴρ πάντων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how does salvation compare to sin?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se compara la salvación con el pecado?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comment le salut se compare-t-il au péché?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is not like the offense.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no fue como la transgresión,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n'en est pas du don gratuit comme de l'offense;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οὐχ ὡς τὸ παράπτωμα, οὕτως καὶ τὸ χάρισμα·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I will not be brought under the power of any, what statement is in contrast to saying all things are lawful for me?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no me dejaré dominar de nadie, ¿qué afirmación contrasta con decir que todo me es lícito?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je ne serai soumis au pouvoir de personne, quelle déclaration contraste avec le fait de dire que tout m’est permis?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raised up the Lord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al Señor,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le Seigneur,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κύριον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not helpful.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todas convienen;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if a wife does depart from her husband, what two things should she be permitted to do? (2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si una esposa se aleja de su marido, ¿qué dos cosas se le debe permitir hacer? (2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si une femme se sépare de son mari, quelles deux choses devrait-elle lui être permise de faire ? (2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remain unmarried or be reconciled to her husband.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sin casar o reconcíliese con su marido;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demeure sans se marier ou qu'elle se réconcilie avec son mari),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μενέτω ἄγαμος ἢ τῷ ἀνδρὶ καταλλαγήτω—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Paul asks if the Lord will show grace to only one of two categories of people. What words does he use to ask this question?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Pablo pregunta si el Señor mostrará gracia a sólo una de dos categorías de personas. ¿Qué palabras usa para hacer esta pregunta?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Paul demande si le Seigneur fera preuve de grâce à une seule des deux catégories de personnes. Quels mots dois-je utiliser pour poser cette question?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this blessedness then come upon the circumcised only,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pues, esta bienaventuranza solamente para los de la circuncisión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bonheur n'est-il que pour les circoncis,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μακαρισμὸς οὖν οὗτος ἐπὶ τὴν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who sins against his own body?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¿quién peca contra su propio cuerpo?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qui pèche contre son propre corps?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commits sexual immorality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fornica,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se livre à l'impudicité</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πορνεύων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have we now received through our Lord Jesus Christ?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hemos recibido ahora por medio de nuestro Señor Jesucristo?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qu’avons-nous maintenant reçu par notre Seigneur Jésus-Christ?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we have now received the reconciliation.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hemos recibido ahora la reconciliación.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maintenant nous avons obtenu la réconciliation.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νῦν τὴν καταλλαγὴν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who was Amplias to Paul?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¿quién era Amplias para Pablo?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qui était Amlias pour Paul?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in the Lord.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en el Señor.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 dans le Seigneur.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was good?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pensó Pablo que era bueno?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qu’est-ce que Paul pensait être bon?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to remain as he is: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en quedarse como está.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homme d'être ainsi.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ἀνθρώπῳ τὸ οὕτως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formerly compare to people who are fornicators, thieves, covetous, drunkards, revilers, and extortioners.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antiguamente los hermanos de Corinto con las personas que son fornicarios, ladrones, avaros, borrachos, maldicientes y extorsionadores?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comment les frères de Corinthe se comparaient-ils autrefois aux gens qui sont fornicateurs, voleurs, cupides, ivrognes, injurieux et extorqueurs?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were some of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erais algunos de vosotros,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là ce que vous étiez, quelques-uns de vous.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ταῦτά τινες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while free?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¿cómo es una persona que se llama en libertad?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qui est appelée lorsqu’elle est libre?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Christ’s slave.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esclavo es de Cristo.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esclave de Christ.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δοῦλός ἐστιν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what were the people from Macedonia and Achai pleased to do for the poor saints in Jerusalem?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¿qué se agradó hacer el pueblo de Macedonia y Achai por los santos pobres de Jerusalén?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qu’est-ce que les gens de Macédoine et d’Achaï étaient heureux de faire pour les pauvres saints de Jérusalem?</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a certain contribution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hacer una ofrenda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s'imposer une contribution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κοινωνίαν τινὰ ποιήσασθαι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which church did Paul ask to be greeted?  Be specific.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qué iglesia pidió Pablo que lo saludaran? Se específico.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16:5, quelle église Paul a-t-il demandé à être accueilli? Être spécifique.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their house.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reúne en su casa.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leur maison.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Abraham was made to be what of many nations?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¿Abraham fue creado para ser qué entre muchas naciones?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Abraham a été créé pour être parmi de nombreuses nations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“I have made you a father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«Te he puesto por padre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t'ai établi père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how did Paul say those who have wives should be?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¿cómo dijo Pablo que deberían ser los que tienen esposas?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comment Paul dit-il que devraient être ceux qui ont une femme?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be as though they had none,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como si no la tuvieran;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ayant pas,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ἔχοντες 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with what words did Paul use to describe the people he wanted to be greeted in the household of Narcissus?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¿con qué palabras usó Pablo para describir a las personas que quería ser recibido en la casa de Narciso?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avec quels mots Paul a-t-il utilisé pour décrire les personnes qu’il voulait être accueillies dans la maison de Narcisse?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the Lord.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están en el Señor.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dans le Seigneur.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ὄντας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husband?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¿qué le sucede al marido incrédulo?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au mari incroyant?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wife,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santificado por la mujer;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 par la femme,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ἡγίασται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man gets married what does he not do?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el hombre se casa, ¿qué no hace?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un homme se marie, que ne fait-il pas?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does not sin;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peca: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pèche point;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wife does not have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la esposa ¿no tiene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la femme n’a pas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have authority over her own body,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 dominio sobre su propio cuerpo,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pas autorité sur son propre corps,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Roomans 15:33, what did Paul ask the God of peace to do?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Roomans 15:33, ¿qué le pidió Pablo al Dios de paz que hiciera?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Roomans 15:33, qu’est-ce que Paul a demandé au Dieu de paix de faire?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Amen.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Amén.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 Amen!</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that he didn't want to put a leash on us but why did he say that Christians shouldn't get married?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que no quería ponernos correa, pero ¿por qué dijo que los cristianos no deberían casarse?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qu'il ne voulait pas nous mettre en laisse, mais pourquoi a-t-il dit que les chrétiens ne devraient pas se marier?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I say for your own profit,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lo digo para vuestro provecho;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 dans votre intérêt;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πρὸς τὸ ὑμῶν αὐτῶν σύμφορον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how did Paul describe Priscilla and Aquila?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¿cómo describió Pablo a Priscila y Aquila?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comment Paul décrit-il Priscille et Aquilas?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what was in the world but was not imputed before the law?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¿qué había en el mundo que no fue imputado ante la ley?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qu’est-ce qui existait dans le monde mais qui n’était pas imputé devant la loi?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the law sin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de la Ley ya había pecado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jusqu'à la loi le péché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γὰρ νόμου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how long is a wife bound by law?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¿cuánto tiempo está obligada la esposa por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combien de temps une femme est-elle liée par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her husband lives;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mientras él vive;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longtemps que son mari est vivant;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 ὁ ἀνὴρ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workers in Christ Jesus,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colaboradores en Cristo Jesús,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compagnons d'oeuvre en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συνεργούς μου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if the unmarried and the widows cannot exercise self-control, what did Paul say should be done?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si los solteros y las viudas no pueden ejercer dominio propio, ¿qué dijo Pablo que se debe hacer?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si les célibataires et les veuves ne peuvent pas exercer la maîtrise d’elles-mêmes, que dit Paul : qu’est-ce qu’il faut faire?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cásense,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se marient;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γαμησάτωσαν,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in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en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en quoi avez-vous été lavé, sanctifié et justifié?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the Lord Jesus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del Señor Jesús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 Christ,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by the one man's offense what did death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hizo la muerte por la ofensa de un solo hombre?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à cause de la offense d’un seul homme, qu’a fait la mort?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death reigned through the one,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transgresión de uno solo reinó la muerte,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l'offense d'un seul la mort a régné par lui seul,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ὁ θάνατος ἐβασίλευσεν διὰ τοῦ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how are a wife and virgin described?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¿cómo se describen una casada y una doncella?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comment sont décrites une épouse et une vierge?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Stachys to Paul?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Stachys para Pablo?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Stachys pour Paul?</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who cares for the things of the Lord?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¿a quién le importan las cosas del Señor?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qui se soucie des choses du Seigneur?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is unmarried cares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soltero se preocupa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n'est pas marié s'inquiète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difference between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asimismo diferencia entre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de même une différence entre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μεμέρισται.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to whom did Paul say by concession that it is good for them if they remain even as he is?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¿a quiénes dijo Pablo por concesión que les conviene permanecer como él?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à qui Paul a-t-il dit par concession qu’il est bon pour eux s’ils restent tels que lui?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to the unmarried and to the widows: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 los solteros y a las viudas,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ne sont pas mariés et aux veuves,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τοῖς ἀγάμοις καὶ ταῖς χήραις,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two things did Paul say was nothing?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dos cosas dijo Pablo que eran nada?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quelles sont les deux choses que Paul a dit n’être rien?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Circumcision is nothing and uncircumcision is nothing,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nada significa, y la incircuncisión nada significa;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n'est rien, et l'incirconcision n'est rien,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περιτομὴ οὐδέν ἐστιν, καὶ ἡ ἀκροβυστία οὐδέν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