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people will reign in life through Jesus Christ if they receive abundance of grace and what else?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las personas reinarán en vida por medio de Jesucristo si reciben abundancia de gracia y ¿qué más?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les gens régneront dans la vie à travers Jésus-Christ s’ils reçoivent une abondance de grâce et quoi d’autre?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the body be?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cuerpo?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le corps?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16:9, Paul plan to stay in Ephesus until Pentecost because what has opened? (2 points)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16:9, Pablo planea quedarse en Éfeso hasta Pentecostés porque ¿qué se ha abierto? (2 puntos)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:9, Paul prévoit de rester à Éphèse jusqu’à la Pentecôte car qu’est-ce qui s’est ouvert ? (2 points)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great and effective door has opened to me,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se me ha abierto una puerta grande y eficaz,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une porte grande et d'un accès efficace m'est ouverte,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θύρα γάρ μοι ἀνέῳγεν μεγάλη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is not like that which came through the one who sinned?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¿qué no es semejante a lo que vino por medio del que pecó?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5:16, qu’est-ce qui n’est pas semblable à ce qui est arrivé par celui qui a péché?</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gift is not like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 el don no sucede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n'en est pas du don comme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δώρημα· τὸ μὲν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16:11, Paul gave two reasons for the brethren in Corinth to send Timothy on his journey in peace: that he may come to me, and what was the other reason?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16:11, Pablo dio dos razones para que los hermanos de Corinto enviaran a Timoteo a su viaje en paz: para que viniera a mí, y ¿cuál fue la otra razón?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:11, Paul a donné deux raisons pour lesquelles les frères de Corinthe ont envoyé Timothée en voyage en paix : afin qu’il vienne vers moi, et quelle était l’autre raison ?</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waiting for him with the brethren.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espero con los hermanos.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l'attends avec les frères.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ἐκδέχομαι γὰρ αὐτὸν μετὰ τῶν ἀδελφῶν.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5:3, what do we glory in?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5:3, ¿de qué nos gloriamos?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5:3, de quoi nous glorifions-nous?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only that, but we also glory in tribulations,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sólo esto, sino que también nos gloriamos en las tribulaciones,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Bien plus, nous nous glorifions même des afflictions,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δέ, ἀλλὰ καὶ καυχώμεθα ἐν ταῖς θλίψεσιν,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for how long did Paul want God to receive glory?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¿por cuánto tiempo quería Pablo que Dios recibiera gloria?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pendant combien de temps Paul voulait-il que Dieu reçoive la gloire?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of the gift of righteousness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del don de la justicia.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du don de la justice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τῆς δωρεᾶς τῆς δικαιοσύνης λαμβάνοντες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forever.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siècles des siècles,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words are used to introduce the quote that says that to whom He was not announced, they shall see?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palabras se usan para introducir la cita que dice que a quienes no fue anunciado, lo verán?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15:20, quels mots sont utilisés pour introduire la citation qui dit que ceux à qui Il n’a pas été annoncé verront?</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está escrito: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7:27, Paul asked a question and answered it by saying to not seek a wife.  What question did he ask?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7:27, Pablo hizo una pregunta y la respondió diciendo que no buscaran esposa. ¿Qué pregunta hizo?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7:27, Paul a posé une question et y a répondu en disant de ne pas chercher de femme. Quelle question a-t-il posée?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loosed from a wife?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¿Estás libre de mujer?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n'es-tu pas lié à une femme,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λέλυσαι ἀπὸ γυναικός;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inherit incorruption?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heredar la incorrupción?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presque la même signification dans ce verset que de dire : héritez de l’incorruption ?</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the kingdom of God;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pueden heredar el reino de Dios,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peuvent hériter le royaume de Dieu,</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βασιλείαν θεοῦ κληρονομῆσαι οὐ δύναται,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cannot the eye say to what other member?  (2 points)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el ojo a qué otro miembro? (2 puntos)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l’œil à quel autre membre ? (2 points)</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hand, “I have no need of you”;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mano: «No te necesito»,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main: Je n'ai pas besoin de toi;</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χειρί· Χρείαν σου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7:4, who does not have authority over her own body?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7:4 ¿quién no tiene autoridad sobre su propio cuerpo?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7:4, qui n’a pas autorité sur son propre corps?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7:23, what should we not become?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7:23, ¿en qué no deberíamos convertirnos?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7:23, que ne devrions-nous pas devenir?</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wife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what did Paul say he would do when he comes to Corinth?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¿qué dijo Pablo que haría cuando viniera a Corinto?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qu’est-ce que Paul a dit qu’il ferait quand il viendrait à Corinthe?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I will set in order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demás cosas las pondré en orden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réglerai les autres choses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διατάξομαι.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the Corinthian brethren know had happened to them?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sabían los hermanos corintios que les había sucedido?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savaient les frères corinthiens qui leur étaient arrivés?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carried away to these dumb idols,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os extraviaba llevándoos,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vous laissiez entraîner vers les idoles muettes,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τὰ εἴδωλα τὰ ἄφωνα ὡς ἂν ἤγεσθε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did God give to the part which lacks it?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le dio Dios a la parte que le falta?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qu’est-ce que Dieu a donné à la partie qui en manque?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given greater honor to that part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más abundante honor al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donner plus d'honneur à ce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περισσοτέραν δοὺς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of what is Israel ignorant?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ignora Israel?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qu’est-ce qu’Israël ignore?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being ignorant of God’s righteousness,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Ignorando la justicia de Dios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connaissant pas la justice de Dieu,</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ἀγνοοῦντες γὰρ τὴν τοῦ θεοῦ δικαιοσύνην,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do not serve whom?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¿no sirven a quién?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gens qui provoquent des divisions et des offenses contraires à la doctrine ne servent pas qui?</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become slaves of men.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hagáis esclavos de los hombres.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devenez pas esclaves des hommes.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γίνεσθε δοῦλοι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Lord Jesus Christ,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nuestro Señor Jesucristo,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notre Seigneur,</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τοιοῦτοι τῷ κυρίῳ ἡμῶν Χριστῷ οὐ δουλεύουσιν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7:19, how important is keeping the commandments of God?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7:19, ¿qué importancia tiene guardar los mandamientos de Dios?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7:19, quelle est l’importance de respecter les commandements de Dieu?</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what matters.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importa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tout.</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7:26, because of the present distress, what did Paul think about a man remaining as he is?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7:26, debido a la angustia presente, ¿qué pensaba Pablo acerca de que un hombre permaneciera como está?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7:26, à cause de la détresse actuelle, que pensait Paul du fait qu’un homme reste tel qu’il est?</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is good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hará bien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bon</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καλὸν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7:22, what is a person who is called in the Lord while a slave?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7:22, ¿qué es una persona que es llamada en el Señor siendo esclavo?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7:22, qu’est-ce qu’une personne appelée au Seigneur alors qu’elle est esclave?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Lord’s freedman.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liberto es del Señor;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 affranchi du Seigneur;</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ἀπελεύθερος κυρίου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7:10, to whom did Paul command that a wife is not to depart from her husband?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7:10, ¿a quién le ordenó Pablo que la esposa no se aparte de su marido?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7:10, à qui Paul a-t-il ordonné qu’une femme ne se sépare pas de son mari?</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the married I command,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unidos en matrimonio, mando,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ceux qui sont mariés, j'ordonne,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δὲ γεγαμηκόσιν παραγγέλλω,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16:10, what did Paul ask the brethren in Corinth to do for Timothy?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16:10, ¿qué pidió Pablo a los hermanos de Corinto que hicieran por Timoteo?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:10, qu’est-ce que Paul a demandé aux frères de Corinthe de faire pour Timothée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are diversities of gifts, what is the same?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diversidad de dones, ¿qué es igual?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existe une diversité de dons, qu’est-ce qui est pareil?</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see that he may be with you without fear;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que esté con vosotros con tranquilidad,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en sorte qu'il soit sans crainte parmi vous,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ἵνα ἀφόβως γένηται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why can we be confident we shall be saved from wrath through Him?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¿por qué podemos estar seguros de que por medio de Él seremos salvos de la ira?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5:9, pourquoi pouvons-nous être sûrs que nous serons sauvés de la colère par Lui?</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then, having now been justified by His blood,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mucha más razón, habiendo sido ya justificados en su sangre,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plus forte raison donc, maintenant que nous sommes justifiés par son sang,</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οὖν μᾶλλον δικαιωθέντες νῦν ἐν τῷ αἵματι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7:35, Paul have 3 reasons why he encouraged Christians to not get married: for your own profit, for what is proper, and what other reason?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7:35, Pablo tiene 3 razones por las cuales animaba a los cristianos a no casarse: ¿por beneficio propio, por lo que es propio y por qué otra razón?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7:35, Paul a trois raisons pour lesquelles il a encouragé les chrétiens à ne pas se marier : pour votre propre profit, pour ce qui est convenable et pour quelle autre raison?</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you may serve the Lord without distraction.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que sin impedimento os acerquéis al Señor.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vous attacher au Seigneur sans distraction.</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εὐπάρεδρον τῷ κυρίῳ ἀπερισπάστως.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 having been justified by faith, what do we have through our Lord Jesus Christ?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 habiendo sido justificados por la fe, ¿qué tenemos por medio de nuestro Señor Jesucristo?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 ayant été justifiés par la foi, qu’avons-nous par notre Seigneur Jésus-Christ?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peace with God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paz para con Dios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avons la paix avec Dieu</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εἰρήνην ἔχομεν πρὸς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at the Last Supper, when did Jesus take the cup in the same manner in which he had taken bread?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en la Última Cena, ¿cuándo tomó Jesús la copa de la misma manera en que había tomado el pan?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 de la Dernière Cène, quand Jésus a-t-il pris la coupe de la même manière qu'il avait pris du pain?</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after supper,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después de haber cenado,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soupé,</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μετὰ τὸ δειπνῆσαι,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we shall also bear the image of the heavenly Man as we have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¿también llevaremos la imagen del Hombre celestial como tenemos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nous porterons aussi l’image de l’Homme céleste comme nous l’avons quoi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Spirit.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Espíritu es el mismo.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Esprit;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δὲ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we have borne the image of the man of dust,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como hemos traído la imagen del terrenal,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que nous avons porté l'image du terrestre,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ἐφορέσαμεν τὴν εἰκόνα τοῦ χοϊκοῦ,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why did Paul write more boldly in this letter on some points?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¿por qué Pablo escribió con más osadía en esta carta sobre algunos puntos?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pourquoi Paul a-t-il écrit avec plus d’audace dans cette lettre sur certains points?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the grace given to me by God,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de Dios me es dada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la grâce que Dieu m'a faite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χάριν τὴν δοθεῖσάν μοι ὑπὸ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compassion?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compasión Dios?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pour qui Dieu aura-t-il compassion?</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compassion.”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me compadezca.»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j'ai compassion.</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οἰκτίρω.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what is Paul confident that the Romans are full of in addition to goodness?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¿de qué está seguro Pablo que los romanos están llenos además de bondad?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quoi Paul est-il convaincu que les Romains sont pleins de bonté en plus?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filled with all knowledge,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rebosantes de todo conocimiento,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remplis de toute connaissance,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πεπληρωμένοι πάσης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who is able to establish you?  Be specific.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¿quién puede establecerte? Se específico.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16:25, qui peut vous établir? Être spécifique.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to Him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al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celui</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through our Lord Jesus Christ we have access by faith into what?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a través de nuestro Señor Jesucristo tenemos acceso por fe ¿a qué?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5:2, à quoi avons-nous accès par la foi par notre Seigneur Jésus-Christ?</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what did Paul ask to be done for Narcissus?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¿qué pidió Pablo que se hiciera por Narciso?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qu’est-ce que Paul a demandé pour Narcisse?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this grace in which we stand,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esta gracia en la cual estamos firmes,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accès à cette grâce, dans laquelle nous demeurons fermes,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τὴν χάριν ταύτην ἐν ᾗ ἑστήκαμεν,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5:6, what condition were we in when Christ died for the ungodly?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5:6, ¿en qué condición estábamos cuando Cristo murió por los impíos?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5:6, dans quelle condition étions-nous lorsque Christ est mort pour les impies?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we were still without strength,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cuando aún éramos débiles,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lorsque nous étions encore sans force,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γὰρ Χριστὸς ὄντων ἡμῶν ἀσθενῶν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why did God tell Rebecca that the older shall serve the younger before they were born?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¿por qué Dios le dijo a Rebeca que el mayor serviría al menor antes de que nacieran?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9:11, pourquoi Dieu a-t-il dit à Rébecca que les plus âgés serviront les plus jeunes avant leur naissance?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purpose of God according to election might stand,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el propósito de Dios conforme a la elección permaneciera,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le dessein d'élection de Dieu subsistât,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κατ’ ἐκλογὴν πρόθεσις τοῦ θεοῦ μένῃ,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immortality?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vestirse de inmortalidad?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l’immortalité ?</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must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esto mortal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6:12, what statement is in contrast to saying all things are not helpful?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6:12, ¿qué afirmación contrasta con decir que no todo conviene?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6:12, quelle affirmation s’oppose à l’affirmation selon laquelle tout ne sert à rien?</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are lawful for me,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me son lícitas,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m'est permis,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μοι ἔξεστιν·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the spiritual is not first, but the natural. What came afterward?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no es primero lo espiritual, sino lo natural. ¿Qué vino después?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le spirituel n’est pas premier, mais le naturel. Que s’est-il passé ensuite ?</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those who are of the household of Narcissus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los de la familia de Narciso,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ceux de la maison de Narcisse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τοὺς ἐκ τῶν Ναρκίσσου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afterward the spiritual.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luego lo espiritual.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qui est spirituel vient ensuite.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ἔπειτα τὸ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prophet said that a remnant of the numerous Israelites will be saved?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profeta dijo que un remanente de los numerosos israelitas será salvo?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9:27, quel prophète a dit qu’un reste des nombreux Israélites serait sauvé?</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Isaiah also cries out concerning Israel: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Isaías proclama acerca de Israel: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Ésaïe, de son côté, s'écrie au sujet d'Israël:</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Ἠσαΐας δὲ κράζει ὑπὲρ τοῦ Ἰσραήλ·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15:17, what does Paul have reason to do in the things which pertain to God?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15:17, ¿qué tiene razón Pablo para hacer en las cosas que pertenecen a Dios?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15:17, qu’est-ce que Paul a des raisons de faire dans les choses qui concernent Dieu?</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have reason to glory in Christ Jesus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Tengo, pues, de qué gloriarme en Cristo Jesús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donc sujet de me glorifier en Jésus Christ,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ἔχω οὖν τὴν καύχησιν ἐν Χριστῷ Ἰησοῦ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7:18, what did Paul say to anyone who was called while circumcised?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7:18, ¿qué le dijo Pablo a cualquiera que fuera llamado estando circuncidado?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7:18, qu’est-ce que Paul a dit à quiconque était appelé alors qu’il était circoncis?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not become uncircumcised.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Quédese circunciso.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demeure circoncis;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ἐπισπάσθω·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15:58, what are the first two things my beloved brethren are told to be?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15:58, ¿cuáles son las dos primeras cosas que se les dice a mis amados hermanos que sean?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:58, quelles sont les deux premières choses que l’on dit à mes frères bien-aimés ?</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steadfast, immovable,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estad firmes y constantes,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inébranlables,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ἑδραῖοι γίνεσθε, ἀμετακίνητοι,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how does Paul feel since the obedience of the brethren in Rom has become known to all?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¿cómo se siente Pablo desde que todos conocen la obediencia de los hermanos en Romanos?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16:19, que ressent Paul depuis que l’obéissance des frères de Rome est devenue connue de tous?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11:32, when we are judged, what happens?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11:32, cuando somos juzgados, ¿qué sucede?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11:32, lorsque nous sommes jugés, que se passe-t-il?</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am glad on your behalf;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eso me gozo de vosotros.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réjouis donc à votre sujet,</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ὑμῖν οὖν χαίρω,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9:31, what has Israel not attained?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9:31, ¿qué no ha logrado Israel?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9:31, qu’est-ce qu’Israël n’a pas atteint?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not attained to the law of righteousness.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iba tras una ley de justicia, no la alcanzó.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parvenu à cette loi.</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νόμον οὐκ ἔφθασεν.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how did Paul say we should great one another?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¿cómo dijo Pablo que deberíamos engrandecernos unos a otros?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comment Paul dit-il que nous devrions nous saluer les uns les autres ?</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chastened by the Lord,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castigados por el Señor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châtiés par le Seigneur,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κυρίου παιδευόμεθα,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10:21, what has God done all day long to a disobedient and contrary people?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10:21, ¿qué ha hecho Dios durante todo el día con un pueblo desobediente y contrario?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10:21, qu’est-ce que Dieu a fait tout au long de la journée à un peuple désobéissant et contraire?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stretched out My hands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extendí mis manos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au sujet d'Israël, il dit: J'ai tendu mes mains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ἐξεπέτασα τὰς χεῖράς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does Paul call a brother?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¿a quién llama Pablo hermano?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qui Paul appelle-t-il son frère?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Quartus,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Cuarto.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Quartus.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Κούαρτος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who commanded that the mystery kept secret since the world began should be made manifest?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¿quién ordenó que se manifestara el misterio mantenido en secreto desde el principio del mundo?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qui a ordonné que le mystère gardé secret depuis la création du monde soit rendu manifeste?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commandment of the everlasting God,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mandamiento del Dios eterno,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l'ordre du Dieu éternel,</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what ability was Abraham fully convinced God had?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¿qué habilidad estaba Abraham plenamente convencido de que Dios tenía?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quelle capacité Abraham était-il pleinement convaincu que Dieu possédait?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also able to perform.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que era también poderoso para hacer todo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peut aussi l'accomplir.</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δυνατός ἐστιν καὶ ποιῆσαι.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of whom had Phoebe been a helper? (2 points)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¿de quién había sido ayuda Febe? (2 puntos)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de qui Phoebé avait-elle été l’aide? (2 points)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many and of myself also.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muchos y a mí mismo.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plusieurs et à moi-même.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πολλῶν ἐγενήθη καὶ ἐμοῦ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not submitted to?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¿a qué no se ha sometido Israel?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à quoi Israël ne s’est-il pas soumis?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not submitted to the righteousness of God.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han sujetado a la justicia de Dios,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se sont pas soumis à la justice de Dieu;</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δικαιοσύνῃ τοῦ θεοῦ οὐχ ὑπετάγησαν·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how should the members help one another?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¿cómo deben ayudarse los miembros unos a otros?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comment les membres devraient-ils s’entraider?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have the same care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preocupen los unos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aient également soin</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7:5, what should not be done except with consent for a time for fasting and prayer?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7:5, ¿qué no se debe hacer excepto con el consentimiento de un tiempo de ayuno y oración?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7:5, que ne faut-il pas faire sans le consentement d’un temps de jeûne et de prière?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deprive one another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os neguéis el uno al otro,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vous privez point l'un de l'autre,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ἀποστερεῖτε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said that this cup is the new covenant in his blood, what did he say we are to do in his remembrance?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dijo que esta copa es el nuevo pacto en su sangre, ¿qué dijo que debemos hacer en su memoria?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dit que cette coupe est la nouvelle alliance en son sang, que dit-il que nous devons faire en son souvenir?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do, as often as you drink it,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todas las veces que la bebáis,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toutes les fois que vous en boirez.</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ποιεῖτε, ὁσάκις ἐὰν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we are one body even though what categories might we be divided into in addition to being slaves or free?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somos un solo cuerpo aunque ¿en qué categorías podríamos dividirnos además de ser esclavos o libres?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nous formons un seul corps, même si dans quelles catégories pourrions-nous être divisés en plus d’être esclaves ou libres?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Jews or Greeks,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tanto judíos como griegos,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Juifs, soit Grecs,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Ἰουδαῖοι εἴτε Ἕλληνες,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who did Paul want to be greeted along with Asyncritus, Phlegon, Hermas, Patrobas, and Hermes?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¿a quién quería Pablo que lo saludaran junto con Asíncrito, Flegón, Hermas, Patrobas y Hermes?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16:14, qui Paul voulait-il qu’il soit accueilli avec Asyncrite, Phlégon, Hermas, Patrobas et Hermès?</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sentence is quoted in Romans that indicates Abraham would have many descendants?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¿qué frase se cita en Romanos que indica que Abraham tendría muchos descendientes?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quelle phrase est citée dans Romains qui indique qu’Abraham aurait de nombreux descendants?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shall your descendants be.”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será tu descendencia.»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Telle sera ta postérité.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ἔσται τὸ σπέρμα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16:22, what request is made of the Lord Jesus Christ?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16:22, ¿qué petición se le hace al Señor Jesucristo?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:22, quelle demande est adressée au Seigneur Jésus-Christ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 Lord, come!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Señor viene!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Maranatha.</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Μαράνα θά.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why is the manifestation of the Spirit given to each one?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¿por qué a cada uno se le da la manifestación del Espíritu?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pourquoi la manifestation de l’Esprit est-elle donnée à chacun?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profit of all: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el bien de todos.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l'utilité commune.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συμφέρον.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who give the seed the shape that it grows to be?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¿quiénes le dan a la semilla la forma que adquiere?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qui donne à la graine la forme qu’elle prendra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gives it a body as He pleases,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le da el cuerpo que él quiere,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Dieu lui donne un corps comme il lui plaît,</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δίδωσιν αὐτῷ σῶμα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what was Abraham not?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¿qué no era Abraham?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qu’est-ce qu’Abraham n’était pas?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being weak in faith,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fe no se debilitó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sans faiblir dans la foi,</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ἀσθενήσας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brethren who are with them.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hermanos que están con ellos.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frères qui sont avec eux.</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τοὺς σὺν αὐτοῖς ἀδελφούς.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will the people do who have not heard?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hará la gente que no ha oído?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que feront les gens qui n’ont pas entendu?</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understand.”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entenderán.»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comprendront.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7:17, a person should walk as God has distributed to each one and as what else?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7:17 una persona debe andar como Dios le ha repartido a cada uno y ¿como qué más?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7:17, une personne doit marcher comme Dieu l’a distribué à chacun et comme quoi d’autre?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the Lord has called each one,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según era cuando Dios lo llamó: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l'appel qu'il a reçu de Dieu.</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κέκληκεν ὁ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raised?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resucita el cuerpo?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élevé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incorruption.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incorrupción.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incorruptible;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ἀφθαρσίᾳ·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7:3, who should render to his wife the affection due her?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7:3, ¿quién debe dar a su esposa el cariño que le corresponde?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7:3, qui doit rendre à sa femme l’affection qui lui est due?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 husband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marido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mari</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τῇ γυναικὶ ὁ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16:19, who greats the brethren in Corinth that are associates with Aquila and Priscilla?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16:19, ¿quién engrandece a los hermanos en Corinto que están asociados con Aquila y Priscila?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19, qui grandit les frères de Corinthe qui sont associés à Aquila et Priscille ?</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the church that is in their house.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iglesia que está en su casa, os saludan mucho en el Señor.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l'Église qui est dans leur maison, vous saluent beaucoup dans le Seigneur.</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σὺν τῇ κατ’ οἶκον αὐτῶν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one and has many members?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uno y tiene muchos miembros?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qui est un et a plusieurs membres?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when is sin not imputed?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¿cuándo no se imputa el pecado?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5:13, quand le péché n’est-il pas imputé?</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there is no law.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inculpa de pecado.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n'y a point de loi.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ὄντος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9:26 and Hosea, what will happen in the place where people were said to not be the people of God?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9:26 y Oseas, ¿qué pasará en el lugar donde se decía que las personas no eran el pueblo de Dios?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9:26 et Osée, que se passera-t-il à l’endroit où il est dit que les gens ne sont pas le peuple de Dieu?</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they shall be called sons of the living God.”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allí serán llamados “hijos del Dios viviente”.»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seront appelés fils du Dieu vivant.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 κληθήσονται υἱοὶ θεοῦ ζῶντος.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who was the treasurer of the city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quién era el tesorero de la ciudad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qui était le trésorier de la ville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Erastus,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Erasto,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Éraste,</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Ἔραστος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which members are necessary?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miembros son necesarios?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quels membres sont nécessaires?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seem to be weaker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parecen más débiles,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paraissent être les plus faibles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ἀσθενέστερα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what two things does Paul ask God to do for us in believing?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¿qué dos cosas le pide Pablo a Dios que haga por nosotros al creer?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15:13, quelles sont les deux choses que Paul demande à Dieu de faire pour nous en croyant?</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fill you with all joy and peace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llene de todo gozo y paz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remplisse de toute joie et de toute paix</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πληρώσαι ὑμᾶς πάσης χαρᾶς καὶ εἰρήνης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the body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el cuerpo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le corps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wisdom through the Spirit?  Be specific.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quiénes se les da la palabra de sabiduría por el Espíritu? Se específico.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sagesse par l’Esprit ? Être spécifique.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one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uno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à l'un</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μὲν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Paul said he needed to do two things before going to Spain by the way of Rome.  What was the first thing?  Be specific.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Pablo dijo que necesitaba hacer dos cosas antes de ir a España por el camino de Roma. ¿Qué fue lo primero? Se específico.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15:28, Paul dit qu’il devait faire deux choses avant de se rendre en Espagne en passant par Rome. Quelle a été la première chose? Être spécifique.</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I have performed this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cuando haya concluido esto,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Dès que j'aurai terminé cette affaire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οὖν ἐπιτελέσας,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what would be acceptable to the saints?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saber qué sería aceptable para los santos.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savoir ce qui serait acceptable pour les saints?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my service for Jerusalem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la ofrenda de mi servicio a los santos en Jerusalén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les dons que je porte à Jérusalem</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διακονία μου ἡ εἰς Ἰερουσαλὴμ</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16:8, what did Paul want done for his beloved in the Lord and what was his name?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16:8, ¿qué quería Pablo que se hiciera por su amado en el Señor y cuál era su nombre?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16:8, que voulait Paul pour sa bien-aimée dans le Seigneur et quel était son nom?</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Amplias,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Amplias,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Amplias,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Ἀμπλιᾶτον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15:13, Paul asks God to fill us with joy and peace in what?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15:13, Pablo le pide a Dios que nos llene de gozo y paz ¿en qué?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15:13, Paul demande à Dieu de nous remplir de joie et de paix en quoi?</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believing,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fe,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foi,</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πιστεύειν,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5:16, what did the free gift result in?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5:16, ¿en qué resultó la dádiva?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5:16, à quoi a abouti le don gratuit?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those of us who are not dead when the last trumpet is sounded?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que no estemos muertos cuando suene la última trompeta?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à ceux d’entre nous qui ne sont pas morts lorsque la dernière trompette retentira ?</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shall be changed.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seremos transformados,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serons changés.</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we should think about when we eat the bread at the Lord's Supper?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¿en qué dijo Jesús que deberíamos pensar cuando comemos el pan en la Cena del Señor?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à quoi Jésus dit-il que nous devrions penser lorsque nous mangeons le pain lors de la Cène du Seigneur?</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this in remembrance of Me.”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en memoria de mí.»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ποιεῖτε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by whom did Rebecca conceive children?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¿de quién concibió hijos Rebeca?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de qui Rébecca a-t-elle conçu des enfants?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by our father Isaac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Isaac nuestro padre.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Isaac notre père;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Ἰσαὰκ τοῦ πατρὸς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when people receive spiritual blessings, what obligation do they have to those through whom the blessing came?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cuando las personas reciben bendiciones espirituales, ¿qué obligación tienen para con aquellos a través de quienes les llegó la bendición?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15:27, lorsque les gens reçoivent des bénédictions spirituelles, quelle obligation ont-ils envers ceux par qui la bénédiction est venue?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duty is also to minister to them in material things.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deben también ellos ayudarlos con bienes materiales.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doivent aussi les assister dans les choses temporelles.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ὀφείλουσιν καὶ ἐν τοῖς σαρκικοῖς λειτουργῆσαι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one, what is given to another through the same Spirit?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uno se le da, ¿qué se le da a otro por el mismo Espíritu?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l’un, qu’est-ce qui est donné à l’autre par le même Esprit?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word of knowledge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conocimiento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connaissance,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resulted in justification.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justificación.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devient justification après plusieurs offenses.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δικαίωμα.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what will God do for whomever he wants to have compassion on?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¿qué hará Dios por aquel de quien quiera tener compasión?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que fera Dieu pour celui pour qui il veut avoir compassion?</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will have compassion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me compadeceré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j'aurai compassion</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οἰκτιρήσω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at what event will we be suddenly changed?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¿en qué acontecimiento seremos transformados repentinamente?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à quel événement serons-nous soudainement transformés ?</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the last trumpet.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final trompeta,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dernière trompette.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ἐσχάτῃ σάλπιγγι·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Paul lists several people he wanted to be greeted along with all the saints who were with them.  What words did he use to describe these people 5 people?  (5 points)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Pablo enumera varias personas a las que quería que lo saludaran junto con todos los santos que estaban con ellos. ¿Qué palabras usó para describir a estas 5 personas? (5 puntos)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Paul énumère plusieurs personnes qu’il souhaitait voir saluer ainsi que tous les saints qui étaient avec eux. Quels mots a-t-il utilisé pour décrire ces personnes? (5 points)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Philologus and Julia, Nereus and his sister, and Olympas,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Filólogo, a Julia, a Nereo y a su hermana, a Olimpas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Philologue et Julie, Nérée et sa soeur, et Olympe,</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Φιλόλογον καὶ Ἰουλίαν, Νηρέα καὶ τὴν ἀδελφὴν αὐτοῦ, καὶ Ὀλυμπᾶν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David describe the blessedness of the man to whom God imputes righteousness without what?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¿cómo describe David la bienaventuranza del hombre a quien Dios imputa justicia sin qué?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comment David décrit-il la béatitude de l’homme à qui Dieu impute la justice sans quoi?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apart from works: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obras,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les oeuvres: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what question is asked if they were all one member?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¿qué pregunta se hace si todos fueran un solo miembro?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quelle question serait posée s’ils étaient tous un seul membre?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