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by what power had Paul performed mighty signs and wonders?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¿con qué poder había realizado Pablo señales y prodigios poderosos?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par quelle puissance Paul avait-il accompli de grands signes et prodiges?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Spirit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poder del Espíritu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 l'Esprit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for our own profit that Christians shouldn't get married, but what reason did he give that some people might think he said this?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para nuestro propio beneficio que los cristianos no debemos casarnos, pero ¿qué razón dio para que algunas personas pudieran pensar que dijo esto?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pour notre propre bénéfice que les chrétiens ne devraient pas se marier, mais quelle raison a-t-il donné pour que certaines personnes puissent penser qu'il a dit cela?</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that I may put a leash on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para tenderos lazo,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prendre au piège,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ἵνα βρόχον ὑμῖν ἐπιβάλω,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whom in the Lord is a widow at liberty to get married to?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¿con quién en el Señor la viuda tiene libertad para casarse?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avec qui, dans le Seigneur, une veuve est-elle libre de se marier?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she wishes,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quien quiera,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elle veut;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θέλει γαμηθῆναι,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for whom did Priscilla and Aquila risk their own necks?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¿por quién arriesgaron su propio cuello Priscila y Aquila?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pour qui Priscille et Aquilas ont-ils risqué leur vie?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my life,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sauver ma vie;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ὑπὲρ τῆς ψυχῆς μου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is the temple of the Holy Spirit?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el templo del Espíritu Santo?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le temple du Saint-Esprit?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body is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 cuerpo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corps est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σῶμα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thinks he is behaving improperly toward his virgin, it must be, and if what else is the case?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inapropiadamente con su virgen, así debe ser, y en caso contrario, ¿cuál es el caso?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avec lui si un homme se mariait si l'homme pensait qu'il se comporte mal envers sa vierge, cela doit être le cas, et si quoi d'autre est-il?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even though Paul has no commandment from the Lord concerning virgins, what does he give?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aunque Pablo no tiene ningún mandamiento del Señor respecto a las vírgenes, ¿qué da?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même si Paul n’a aucun commandement du Seigneur concernant les vierges, que donne-t-il?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she is past the flower of youth,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le pase la edad,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 fille de dépasser l'âge nubile,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ὑπέρακμος,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will not dare to speak of what things?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atreverá a hablar de qué cosas?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n’osera pas parler de quelles choses?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Christ has not accomplished through me,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lo que Cristo ha hecho por medio de mí,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n'ait pas faite par moi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οὐ κατειργάσατο Χριστὸς δι’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there is a difference between what two categories of people?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¿hay diferencia entre qué dos categorías de personas?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il y a une différence entre quelles deux catégories de personnes?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and a virgin.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casada y la doncella.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et la vierge: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γυνὴ ἡ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give judgment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doy mi parecer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donne un avis,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γνώμην δὲ δίδωμι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Paul said to greet one of the relatives of Rufus.  Which relative?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Pablo dijo que saludáramos a uno de los familiares de Rufus. ¿Qué pariente?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16:13, Paul a dit de saluer l’un des proches de Rufus. Quel parent?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mother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su madre,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mère,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μητέρα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when should a wife remain unmarried or be reconciled to her husband?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¿cuándo debe la esposa permanecer soltera o reconciliarse con su marido?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quand une femme doit-elle rester célibataire ou se réconcilier avec son mari?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she does depart,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se separa,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 est séparée,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χωρισθῇ,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under what condition did Paul say by concession that the unmarried and widows should be permitted to marry?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¿bajo qué condición Pablo dijo por concesión que a los solteros y a las viudas se les debería permitir casarse?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à quelle condition Paul a-t-il dit par concession que les célibataires et les veuves devraient être autorisés à se marier?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they cannot exercise self-control,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no tienen don de continencia,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s'ils manquent de continence,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οὐκ ἐγκρατεύονται,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how were we reconciled to God if we were His enemies?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¿cómo fuimos reconciliados con Dios si éramos sus enemigos?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comment avons-nous été réconciliés avec Dieu si nous étions ses ennemis?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death of His Son,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muerte de su Hijo,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mort de son Fils,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θανάτου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Paul asked for the people in whose household be be greeted?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¿Pablo pidió que se saludara a las personas de cuya casa?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16:10, Paul a demandé que les personnes dans la maison desquelles soient accueillies soient saluées?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Aristobulus.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Aristóbulo.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d'Aristobule.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Ἀριστοβούλου.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how might grace reign through righteousness to eternal life?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¿cómo podría reinar la gracia mediante la justicia para vida eterna?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comment la grâce pourrait-elle régner par la justice jusqu’à la vie éternelle?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eternal life through Jesus Christ our Lord.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vida eterna mediante Jesucristo, Señor nuestro.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vie éternelle, par Jésus Christ notre Seigneur.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ζωὴν αἰώνιον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uncircumcised?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decía Pablo a todo aquel que fue llamado siendo incircunciso?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a été appelé alors qu’il était incirconcis?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 circumcised.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circuncide.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se fasse pas circoncire.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περιτεμνέσθω.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to be loosed.  What did he ask?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busquen ser desatados. ¿Qué preguntó?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à se laisser délier. Qu'a-t-il demandé?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bound to a wife?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ligado a mujer?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Es-tu lié à une femme,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δέδεσαι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in what kind of places did grace abound much more?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¿en qué clase de lugares abundó mucho más la gracia?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dans quels types de lieux la grâce a-t-elle abondé davantage?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where sin abounded,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el pecado abundó,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là où le péché a abondé,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ἐπλεόνασεν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action did Paul ask the saints in Rome to do when they greeted each other?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acción pidió Pablo a los santos en Roma que hicieran cuando se saludaban?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quelle action Paul demande-t-il aux saints de Rome de faire lorsqu’ils se saluent?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Paul would come to Rome in what did he say he would come?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Pablo vendría a Roma, en qué dijo que vendría?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viendrait à Rome, en quoi a-t-il dit qu’il viendrait?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in the fullness of the blessing of the gospel of Christ.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llegaré con abundancia de la bendición del evangelio de Cristo.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avec une pleine bénédiction de Christ que j'irai.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πληρώματι εὐλογίας Χριστοῦ ἐλεύσομαι.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what id Paul say about Rufus's mother that shows that she was special to Paul?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¿qué dijo Pablo acerca de la madre de Rufus que muestra que ella era especial para Pablo?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qu'est-ce que Paul a dit à propos de la mère de Rufus qui montre qu'elle était spéciale pour Paul?</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mine.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es también mía.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aussi la mienne.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through how many people did sin enter the world?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¿a través de cuántas personas entró el pecado en el mundo?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par combien de personnes ne sont-ils pas entrés dans le monde?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just as through one man sin entered the world,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como el pecado entró en el mundo por un hombre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comme par un seul homme le péché est entré dans le monde,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ὥσπερ δι’ ἑνὸς ἀνθρώπου ἡ ἁμαρτία εἰς τὸν κόσμον εἰσῆλθεν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Should I take the members of Christ and make them members of a harlot?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¿debo tomar los miembros de Cristo y hacerlos miembros de una ramera?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dois-je prendre les membres du Christ et en faire les membres d’une prostituée?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what has God now done concerning the mystery kept secret since the world began?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¿qué ha hecho Dios ahora respecto del misterio mantenido en secreto desde el principio del mundo?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qu’a fait Dieu concernant le mystère gardé secret depuis la création du monde?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made manifest,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se ha manifestado ahora,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manifesté maintenant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what did Paul ask to be done for Asyncritus, Phlegon, Hermas, Patrobas, Hermes, and the brethren who were with them?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¿qué pidió Pablo que se hiciera por Asíncrito, Flegón, Hermas, Patrobas, Hermes y los hermanos que estaban con ellos?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qu’est-ce que Paul a demandé pour Asyncrite, Phlégon, Hermas, Patrobas, Hermès et les frères qui étaient avec eux?</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