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Christ's slave?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esclavo de Cristo?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l'esclave du Christ?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the Lord's freedman?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liberto del Señor?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l'affranchi du Seigneur?</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is called in the Lord while a slave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en el Señor fue llamado siendo esclavo,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l'esclave qui a été appelé dans le Seigneur</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κυρίῳ κληθεὶς δοῦλος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doing something with the members of Christ and make them members of a harlot.  What was this something?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acerca de hacer algo con los miembros de Cristo y hacerlos miembros de una ramera. ¿Qué fue ese algo?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de faire quelque chose avec les membres de Christ et d’en faire des membres d’une prostituée. Qu'est-ce que c'était que ce quelque chose?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then take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¿Quitaré, pues,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Prendrai-je donc</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ἄρας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gave a reply after asking if you were called while a slave.  What was his reply?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respondió después de preguntarle si fue llamado siendo esclavo. ¿Cuál fue su respuesta?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donné une réponse après avoir demandé si vous aviez été appelé alors que vous étiez esclave. Quelle a été sa réponse?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he who is called while free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el que fue llamado siendo libre,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libre qui a été appelé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ὁ ἐλεύθερος κληθεὶς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concerned about it;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preocupes,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 inquiète pas;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σοι μελέτω·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why did Paul say to the brethren that those who have wives should be as though they had none?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¿por qué dijo Pablo a los hermanos que los que tienen esposa deben ser como si no la tuvieran?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pourquoi Paul a-t-il dit aux frères que ceux qui ont une femme devraient être comme s’ils n’en avaient pas?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time is short,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tiempo es corto.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temps est court;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καιρὸς συνεσταλμένος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5:4, when we have tribulation that produces perseverance, what comes next? (2 points)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5:4, cuando tenemos tribulación que produce perseverancia, ¿qué viene después? (2 puntos)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5:4, lorsque nous avons des tribulations qui produisent la persévérance, que se passe-t-il ensuite ? (2 points)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perseverance, character; and character, hope.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paciencia, prueba; y la prueba, esperanza;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persévérance la victoire dans l'épreuve, et cette victoire l'espérance.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ὑπομονὴ δοκιμήν, ἡ δὲ δοκιμὴ ἐλπίδα.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for a man to do what if he thinks he is behaving improperly toward his virgin, if she is past the flower of youth, and thus it must be?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que un hombre hiciera ¿qué pasa si piensa que se está comportando incorrectamente con su virgen, si ella ya pasó la flor de la juventud, y así debe ser?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acceptable pour un homme de faire quoi s'il pense qu'il se comporte mal envers sa vierge, si elle a dépassé la fleur de la jeunesse, et cela doit être ainsi?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do what he wishes.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 lo que quiera,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fasse ce qu'il veut,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θέλει ποιείτω·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 husband and wife should not deprive one another except with what for when? (2 points)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el marido y la mujer no deben privarse el uno al otro sino ¿con qué y cuándo? (2 puntos)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un mari et une femme ne devraient pas se priver l’un l’autre, sauf avec quoi et pour quand ? (2 points)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condemnation?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condenación?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entraîné la condamnation?</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judgment which came from one offense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ciertamente, el juicio vino a causa de un solo pecado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après une seule offense que le jugement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κρίμα ἐξ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does not sin even if he does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 hombre no peca aunque haga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 homme ne pèche pas même s’il fait quoi?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you do marry, you have not sinned;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si te casas, no pecas;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t'es marié, tu n'as point péché;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γαμήσῃς, οὐχ ἥμαρτες.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no one had a spouse, he said this as a concession and not as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nadie tenía esposa, ¿lo dijo más como una concesión que como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dit que personne n’a de conjoint, il dit cela comme une concession et non comme quoi?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a commandment.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como mandamiento.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n'en fais pas un ordre.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 ἐπιταγήν.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body?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cuerpo?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 corps?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with consent for a time,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por algún tiempo de mutuo consentimiento,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d'un commun accord pour un temps,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μήτι ἂν ἐκ συμφώνου πρὸς καιρὸν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Lord for the body.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Señor para el cuerpo.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Seigneur pour le corps.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κύριος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writing the epistle to Rome?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escribir la epístola a Roma?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d'écrire l'épître à Rome?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in the Lord.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saludo en el Señor.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dans le Seigneur,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ἀσπάζομαι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who did Paul send greetings from?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¿de quién envió saludos Pablo?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de qui Paul a-t-il envoyé ses salutations?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Christ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iglesias de Cristo.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Églises de Christ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ἐκκλησίαι πᾶσαι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as sin reigned in death, what might reign?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si el pecado reinó en muerte, ¿qué podría reinar?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 le péché régnait dans la mort, qu’est-ce qui pourrait régner?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grace might reign through righteousness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la gracia reinará por la justicia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grâce régnât par la justice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χάρις βασιλεύσῃ διὰ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so that we could be justified?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para que pudiéramos ser justificados?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pour que nous puissions être justifiés?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was raised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resucitado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est ressuscité</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ἠγέρθη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tiene poder sobre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a pouvoir sur quoi fait bien?</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has power over his own will,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dueño de su propia voluntad,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l'exercice de sa propre volonté,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ἐξουσίαν δὲ ἔχει περὶ τοῦ ἰδίου θελήματος,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when did Paul plan to go to Jerusalem in comparison to the time when he wrote this letter?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¿cuándo planeó Pablo ir a Jerusalén en comparación con el momento en que escribió esta carta?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quand Paul avait-il prévu d’aller à Jérusalem par rapport à l’époque où il a écrit cette lettre?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Présentement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having been reconciled, we shall be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una vez reconciliados, ¿qué seremos?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une fois réconciliés, que serons-nous?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by His life.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seremos salvos por su vida.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 par sa vie.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 ἐν τῇ ζωῇ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or who else was promised, through the righteousness of faith, that he would be the heir of what (2 points)?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o a quién más se le prometió, mediante la justicia de la fe, que sería heredero de qué (2 puntos)?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ou qui d’autre a reçu la promesse, par la justice de la foi, qu’il serait l’héritier de quoi (2 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why does the unmarried woman care about the things of the Lord?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¿por qué la mujer soltera se preocupa por las cosas del Señor?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pourquoi la femme célibataire se soucie-t-elle des choses du Seigneur?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she may be holy both in body and in spirit.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santa tanto en cuerpo como en espíritu;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sainte de corps et d'esprit;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ἁγία καὶ τῷ σώματι καὶ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judgment which came from one offense resulted in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el juicio que vino por una ofensa?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à quoi aboutit le jugement résultant d’une seule offense?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condemnation,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condenación,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devenu condamnation,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what happens where there is no law?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¿qué pasa donde no hay ley?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que se passe-t-il là où il n’y a pas de loi?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transgression.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hay transgresión.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non plus de transgression.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παράβασις.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world was not to Abraham or to his seed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mundo, fue dada a Abraham o a su descendencia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promis à Abraham ou à sa postérité,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 τῷ Ἀβραὰμ ἢ τῷ σπέρματι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for whose sake (in addition to Abraham's) was it written that Abraham's faith was accounted to him for righteous?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¿por amor de quién (además de por el de Abraham) se escribió que la fe de Abraham le fue contada por justa?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pour qui (en plus de celui d'Abraham) il a été écrit que la foi d'Abraham lui était imputée à justice?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us.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con respecto a nosotros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encore à cause de nous,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how did Paul say people should be who use this world?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¿cómo dijo Pablo que deberían ser las personas que usan este mundo?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comment Paul dit-il que devraient être ceux qui utilisent ce monde?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not misusing it.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disfrutaran,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usant pas,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καταχρώμενοι·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received a seal of the righteousness of the faith which he had when?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recibió el sello de la justicia de la fe que tenía ¿cuándo?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a reçu un signe de la justice de la foi qu’il avait, quand?</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while still uncircumcised,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cuando aún no había sido circuncidado,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était incirconcis,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abundaron la gracia y el don de Dios para muchos?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un solo hombre, Jesucristo.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in whose presence was it recorded that Abraham was made a father of many nations?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¿en presencia de quién se registró que Abraham fue hecho padre de muchas naciones?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en présence de qui a-t-il été enregistré qu’Abraham est devenu père de nombreuses nations?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presence of Him whom he believed—God,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es delante de Dios, a quien creyó,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notre père devant celui auquel il a cru,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κατέναντι οὗ ἐπίστευσεν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what should not be done to a wife?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¿qué no se le debe hacer a una esposa?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que ne faut-il pas faire à une femme?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husband is not to divorce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marido no abandone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 mari ne répudie point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call Herodion?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¿cómo llamó Pablo a Herodión?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comment Paul appelle-t-il Hérodion?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countryman.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pariente.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parent.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συγγενῆ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was Abraham's faith accounted to him as righteousness while he was circumcised or uncircumcised?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¿le fue contada a Abraham por justicia la fe estando circuncidado o incircunciso?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la foi d’Abraham lui a-t-elle été imputée à justice alors qu’il était circoncis ou incirconcis?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while circumcised, but while uncircumcised.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la circuncisión, sino en la incircuncisión.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n'était pas encore circoncis, il était incirconcis.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περιτομῇ ἀλλ’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Paul gives judgment concerning virgins as what kind of person?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¿Pablo juzga a las vírgenes como qué clase de persona?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Paul donne un jugement concernant les vierges : quel genre de personne?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one whom the Lord in His mercy has made trustworthy.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quien ha alcanzado misericordia del Señor para ser digno de confianza.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ayant reçu du Seigneur miséricorde pour être fidèle.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ἠλεημένος ὑπὸ κυρίου πιστὸς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what words are used to show how strongly Paul wanted prayers to be delivered from unbelievers in Judea and that his ministry in Jerusalem would be acceptable?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palabras se usan para mostrar con qué intensidad deseaba Pablo que los incrédulos de Judea enviaran oraciones y que su ministerio en Jerusalén fuera aceptable?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quels mots sont utilisés pour montrer à quel point Paul voulait que les prières soient délivrées des incroyants en Judée et que son ministère à Jérusalem soit acceptable?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beg you, brethren,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should a husband and wife come together again because of your lack of self-control?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deberían volver a juntarse marido y mujer debido a su falta de dominio propio?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devraient-ils se réunir à nouveau à cause de votre manque de maîtrise de soi?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Satan does not tempt you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tiente Satanás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que Satan ne vous tente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πειράζῃ ὑμᾶς ὁ Σατανᾶς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Paul has reason to glory in Christ Jesus in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Pablo tiene motivos para gloriarse en Cristo Jesús ¿en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15:17, en quoi Paul a-t-il des raisons de se glorifier en Jésus-Christ?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righteousness will be imputed to those who believe in Him wo did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la justicia será imputada a aquellos que creen en Él. ¿Hizo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la justice sera imputée à ceux qui croient en Lui. Qu'a fait?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raised up Jesus our Lord from the dead,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de los muertos a Jesús, Señor nuestro,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des morts Jésus notre Seigneur,</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ἐγείραντα Ἰησοῦν τὸν κύριον ἡμῶν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will many be made righteous?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serán justificados?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seront-elles rendues justes?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by one Man’s obedience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por la obediencia de uno,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l'obéissance d'un seul</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ὑπακοῆς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which pertain to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a Dios se refiere,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regarde les choses de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words does Paul use to describe Quartus?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palabras usa Pablo para describir a Cuarto?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quels mots Paul utilise-t-il pour décrire Quartus?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le frère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the Lord Jesus Christ and through what?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rogó oraciones por dos cosas: ¿Por el Señor Jesucristo y por medio de qué?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le Seigneur Jésus-Christ et par quoi?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the love of the Spirit,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amor del Espíritu,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l'amour de l'Esprit,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ἀγάπης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does not believe and what else is true?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que un hermano no debe divorciarse de su esposa si ella no cree y qué más es verdad?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qu’un frère ne devrait pas divorcer de sa femme si elle ne croit pas, et qu’est-ce qui est vrai d’autre?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she is willing to live with him,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ella consiente en vivir con él,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consente à habiter avec lui,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συνευδοκεῖ οἰκεῖν μετ’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does each one have?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tiene cada uno?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qu’est-ce que chacun a?</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has his own gift from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tiene su propio don de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tient de Dieu un don particulier,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ἕκαστος ἴδιον ἔχει χάρισμα ἐκ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Lucius, Jason, and Sosipater?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Lucio, Jasón y Sosípater?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Lucius, Jason et Sosipater?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mis parientes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συγγενεῖς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