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16:20, whose grace does Paul ask to go where?  (2 points)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16:20, ¿la gracia de quién pide Pablo para ir a dónde? (2 puntos)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16:20, à qui Paul demande-t-il la grâce pour aller où? (2 points)</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deadness of Sarah’s womb.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la esterilidad de la matriz de Sara.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Sara n'était plus en état d'avoir des enfants.</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τὴν νέκρωσιν τῆς μήτρας Σάρρας,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7:4, who has authority over the husband's body?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7:4, ¿quién tiene autoridad sobre el cuerpo del marido?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7:4, qui a autorité sur le corps du mari?</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wife does.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la mujer.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c'est la femme.</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ἡ γυνή.</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7:40, who judges that a widow is happier if she remains as she is?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7:40, ¿quién juzga que una viuda es más feliz si permanece como está?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7:40, qui juge qu’une veuve est plus heureuse si elle reste telle qu’elle est?</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my judgment—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 mi juicio,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suivant mon avis.</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τὴν ἐμὴν γνώμην,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15:26, the people from what two areas were sending contributions to Jerusalem by Paul?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15:26, ¿la gente de qué dos áreas enviaba contribuciones a Jerusalén por parte de Pablo?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15:26, les gens de quelles deux régions envoyaient des contributions à Jérusalem par Paul?</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those from Macedonia and Achaia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Macedonia y Acaya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la Macédoine et l'Achaïe</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Μακεδονία καὶ Ἀχαΐα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4:3, what phrase does Paul use to prompt the reader to consider the content of the Old Testament verse he is about to quote about Abraham?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4:3, ¿qué frase usa Pablo para incitar al lector a considerar el contenido del versículo del Antiguo Testamento que está a punto de citar acerca de Abraham?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4:3, quelle expression Paul utilise-t-il pour inciter le lecteur à réfléchir au contenu du verset de l’Ancien Testament qu’il s’apprête à citer à propos d’Abraham?</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what does the Scripture say?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¿qué dice la Escritura?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que dit l'Écriture?</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γὰρ ἡ γραφὴ λέγει;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15:30, Paul begged that the people in Rome would do what for him to God?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15:30, ¿Qué le rogó Pablo a Dios que el pueblo de Roma hiciera por él?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15:30, Paul a supplié les gens de Rome de faire ce qu'ils pouvaient en adressant à Dieu des prières en sa faveur,</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grace of our Lord Jesus Christ be with you. Amen.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gracia de nuestro Señor Jesucristo sea con vosotros.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la grâce de notre Seigneur Jésus Christ soit avec vous!</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χάρις τοῦ κυρίου ἡμῶν Ἰησοῦ Χριστοῦ μεθ’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strive together with me in prayers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me ayudéis orando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combattre avec moi,</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συναγωνίσασθαί μοι ἐν ταῖς προσευχαῖς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9;5, who came from the Israelites in addition to the fathers?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9:5, ¿quiénes vinieron de los israelitas además de los padres?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9:5, qui est issu des Israélites en plus des pères?</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from whom, according to the flesh, Christ came,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los cuales, según la carne, vino Cristo,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de qui est issu, selon la chair, le Christ,</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ἐξ ὧν ὁ χριστὸς τὸ κατὰ σάρκα,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9:28, why will the Lord finish the work and cut it short in righteousness?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9:28, ¿por qué el Señor terminará la obra y la acortará con justicia?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9:28, que fera le Seigneur pleinement et rapidement?</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the Lord will make a short work upon the earth.”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Señor ejecutará su sentencia sobre la tierra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sur la terre ce qu'il a résolu.</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ποιήσει κύριος ἐπὶ τῆς γῆς.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11:24, what did Jesus say about the bread after he told them to take and eat it?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11:24, ¿qué dijo Jesús acerca del pan después de decirles que lo tomaran y comieran?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11:24, qu’a dit Jésus à propos du pain après leur avoir dit que c’était son corps ?</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this is My body which is broken for you;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 es mi cuerpo que por vosotros es partido;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rompu pour vous;</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ὑπὲρ ὑμῶν·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4:21, how convinced was Abraham that God could do what he had promised?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4:21, ¿cuán convencido estaba Abraham de que Dios podía hacer lo que había prometido?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4:21, dans quelle mesure Abraham était-il convaincu que Dieu pouvait faire ce qu’il avait promis?</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being fully convinced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plenamente convencido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ayant la pleine conviction</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πληροφορηθεὶς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15:14, since Paul is confident that the Romans are full of goodness and all knowledge what does he consider them able to do?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15:14, dado que Pablo confía en que los romanos están llenos de bondad y de todo conocimiento, ¿qué considera que son capaces de hacer?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15:14, puisque Paul est convaincu que les Romains sont pleins de bonté et de toute connaissance, que les considère-t-il capables de faire?</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16:18, the people who cause divisions and offenses contrary to the doctrine serve what?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16:18, ¿a qué sirven las personas que causan divisiones y ofensas contrarias a la doctrina?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16:18, à quoi servent les gens qui provoquent des divisions et des offenses contraires à la doctrine?</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able also to admonish one another.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tal manera que podéis aconsejaros unos a otros.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capables de vous exhorter les uns les autres.</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δυνάμενοι καὶ ἀλλήλους νουθετεῖν.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10:8, what does not need to be retrieved from heaven or the abyss?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10:8, ¿qué no es necesario sacar del cielo ni del abismo?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10:8, qu’est-ce qui n’a pas besoin d’être récupéré du ciel ou de l’abîme?</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what does it say? “The word is near you,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¿qué dice?: «Cerca de ti está la palabra,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dit-elle donc? La parole est près de toi,</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τί λέγει; Ἐγγύς σου τὸ ῥῆμά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16:17, why was Paul glad about the coming of Stephanas, Fortunatus, and Achaicus?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16:17, ¿por qué se alegró Pablo por la llegada de Estéfanas, Fortunato y Aqueo?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17, pourquoi Paul était-il heureux de l’arrivée de Stéphanas, Fortunat et Achaïcus ?</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what was lacking on your part they supplied.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ellos han suplido vuestra ausencia,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ont suppléé à votre absence,</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τὸ ὑμέτερον ὑστέρημα οὗτοι ἀνεπλήρωσαν,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16:6, what did Paul want done for a person who labored much for them and what did he want to be done for her?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16:6, ¿qué quería Pablo que se hiciera por una persona que trabajaba mucho para ellos y qué quería que se hiciera por ella?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16:6, que voulait-il que Paul fasse pour une personne qui travaillait beaucoup pour elle et que voulait-il qu’on fasse pour elle?</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Mary,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a María,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 Marie,</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 Μαριάμ,</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6:18, what should we do with sexual immorality?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6:18, ¿qué debemos hacer con la inmoralidad sexual?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6:18, que devrions-nous faire de l’immoralité sexuelle?</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Flee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Huid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Fuyez</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φεύγετε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15:24, what reason did Paul give for wanting to stop in Rome on his way to Spain in addition to seeing them?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15:24, ¿qué razón dio Pablo para querer detenerse en Roma en su camino a España además de verlos?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15:24, quelle raison Paul a-t-il donnée pour vouloir s’arrêter à Rome avant de se rendre en Espagne en plus de les voir?</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their own belly,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a sus propios vientres,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leur propre ventre; et,</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τῇ ἑαυτῶν κοιλίᾳ,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to be helped on my way there by you,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ser encaminado hacia allá por vosotros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y être accompagné par vous,</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ὑφ’ ὑμῶν προπεμφθῆναι ἐκεῖ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6:13, what is the stomach for?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6:13, ¿para qué sirve el estómago?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6:13, à quoi sert l’estomac?</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foods,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los alimentos;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les aliments;</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βρώμασιν·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6:15, Paul asked a question about the fact that your bodies are members of Christ.  What did he ask about this?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6:15, Pablo hizo una pregunta sobre el hecho de que vuestros cuerpos son miembros de Cristo. ¿Qué preguntó sobre esto?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6:15, Paul a posé une question sur le fait que vos corps sont membres de Christ. Qu'a-t-il demandé à ce sujet?</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not know that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sabéis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savez-vous pas</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οἴδατε ὅτι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12:21, in addition to the eye speaking to the hand, what member cannot say to what other member that it has no need of the other?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12:21, además de que el ojo habla a la mano, ¿qué miembro no puede decir a qué otro miembro que no tiene necesidad del otro?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12:21, outre le fait que l’œil parle à la main, quel membre ne peut pas dire à quel autre membre qu’il n’a pas besoin de l’autre?</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head to the feet,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cabeza a los pies: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tête dire aux pieds:</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κεφαλὴ τοῖς ποσίν·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11:30, what had happened to many people in Corinth in addition to becoming weak and sick because they were partaking of the Lord's Supper in an unworthy manner?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11:30, ¿qué les había sucedido a muchas personas en Corinto además de debilitarse y enfermarse porque participaban de la Cena del Señor de manera indigna?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11:30, qu'est-il arrivé à de nombreuses personnes à Corinthin, en plus de devenir faibles et malades parce qu'elles participaient à la Cène du Seigneur d'une manière indigne?</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many sleep.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muchos han muerto.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qu'un grand nombre sont morts.</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κοιμῶνται ἱκανοί.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15:51, even though we shall not all sleep, what will happen to all of us?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15:51, aunque no todos dormiremos, ¿qué nos pasará a todos?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:51, même si nous ne dormons pas tous, qu’arrivera-t-il à nous tous ?</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 who was the servant of the church in Cenchrea whom Paul commended to the saints in Rome?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 ¿quién era el siervo de la iglesia en Cencrea a quien Pablo encomendó a los santos en Roma?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 qui était le serviteur de l’église de Cenchrée que Paul recommandait aux saints de Rome?</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we shall all be changed—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todos seremos transformados,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tous nous serons changés,</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πάντες δὲ ἀλλαγησόμεθα,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10:5, what does Paul say Moses writes a person need to do to live?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10:5, ¿qué dice Pablo que Moisés escribe que una persona debe hacer para vivir?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10:5, selon Paul, qu’est-ce que Moïse écrit qu’une personne doit faire pour vivre?</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man who does those things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hombre que haga estas cosas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L'homme qui mettra ces choses</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ποιήσας ἄνθρωπος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4:19, what did Abraham not consider his own body to be?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4:19, ¿qué no consideró Abraham que era su propio cuerpo?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4:19, qu’est-ce qu’Abraham ne considérait pas comme son propre corps?</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already dead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estaba ya como muerto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était déjà usé,</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νενεκρωμένον,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9:13 and Malachi 1:3, who has God hated?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9:13 y Malaquías 1:3, ¿a quién ha aborrecido Dios?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9:13 et Malachie 1:3, qui Dieu a-t-il détesté?</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Esau I have hated.”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mas a Esaú aborrecí.»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j'ai haï Ésaü.</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δὲ Ἠσαῦ ἐμίσησα.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15:52, what will happen to the dead when the last trumpet is sounded?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15:52, ¿qué pasará con los muertos cuando suene la última trompeta?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:52, qu’arrivera-t-il aux morts lorsque la dernière trompette sonnera ?</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dead will be raised incorruptible,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muertos serán resucitados incorruptibles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les morts ressusciteront incorruptibles,</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οἱ νεκροὶ ἐγερθήσονται ἄφθαρτοι,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16:22, Tertius did two things.  What did he do in addition to greeting the brethren in Rome?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16:22, Tercio hizo dos cosas. ¿Qué hizo además de saludar a los hermanos en Roma?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16:22, Tertius a fait deux choses. Qu’a-t-il fait en plus de saluer les frères à Rome?</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Phoebe our sister,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nuestra hermana Febe,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Phoebé, notre soeur,</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Φοίβην τὴν ἀδελφὴν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wrote this epistle,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escribí la epístola,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ai écrit cette lettre.</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γράψας τὴν ἐπιστολὴν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9:5, who came from the Israelites in addition to Christ?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9:5, ¿quiénes vinieron de los israelitas además de Cristo?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9:5, qui est venu des Israélites en plus de Christ?</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whom are the fathers and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ellos también pertenecen los patriarcas,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les patriarches,</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ὧν οἱ πατέρες,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16:3, where will Paul send the gifts that the brethren in Corinth lay aside?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16:3, ¿a dónde enviará Pablo los regalos que los hermanos de Corinto guardaron?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:3, où Paul enverra-t-il les dons que les frères de Corinthe ont mis de côté ?</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Jerusalem.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lleven vuestro donativo a Jerusalén.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Jérusalem,</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Ἰερουσαλήμ·</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10:13, who shall be saved?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10:13, ¿quién será salvo?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10:13, qui sera sauvé?</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“whoever calls on the name of the Lord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que todo aquel que invoque el nombre del Señor,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quiconque invoquera le nom du Seigneur</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Πᾶς γὰρ ὃς ἂν ἐπικαλέσηται τὸ ὄνομα κυρίου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7:5, if a husband and wife don't come together why might Satan tempt them?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7:5, si un esposo y una esposa no se unen, ¿por qué podría Satanás tentarlos?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7:5, si un mari et une femme ne s’unissent pas, pourquoi Satan pourrait-il les tenter?</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of your lack of self-control.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causa de vuestra incontinencia.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votre incontinence.</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τὴν ἀκρασίαν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16:24, what does Paul wish to be with you all in Christ Jesus?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16:24, ¿qué desea Pablo que sea con todos ustedes en Cristo Jesús?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:24, qu’est-ce que Paul souhaite être avec vous tous en Jésus-Christ ?</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10:9 what will be the result if I follow Jesus as my Lord and believe in my heart that God raised Him from the dead?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10:9 ¿cuál será el resultado si sigo a Jesús como mi Señor y creo en mi corazón que Dios lo resucitó de entre los muertos?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10:9, quel sera le résultat si je suis Jésus comme mon Seigneur et si je crois dans mon cœur que Dieu l’a ressuscité des morts?</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love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 amor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Mon amour</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ἀγάπη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6:10, what will the following types of people not do: fornicators, idolaters, adulterers, homosexuals, sodomites, thieves, covetous, drunkards, revilers, nor extortioners?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6:10, ¿qué no harán los siguientes tipos de personas: los fornicarios, los idólatras, los adúlteros, los homosexuales, los sodomitas, los ladrones, los avaros, los borrachos, los maldicientes ni los extorsionadores?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6:10, que ne feront pas les types de personnes suivants : fornicateurs, idolâtres, adultères, homosexuels, sodomites, voleurs, cupides, ivrognes, outrageurs ou ravisseurs?</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inherit the kingdom of God.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heredarán el reino de Dios.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n'hériteront le royaume de Dieu.</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βασιλείαν θεοῦ κληρονομήσουσιν.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9:29, we would have become like Sodom and Gomorrah if what had not happened?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9:29, ¿hubiéramos llegado a ser como Sodoma y Gomorra si no hubiera sucedido qué?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9:29, nous serions devenus comme Sodome et Gomorrhe si que ne s’était pas produit?</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the Lord of Sabaoth had left us a seed,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el Señor de los ejércitos no nos hubiera dejado descendencia,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le Seigneur des armées Ne nous eût laissé une postérité,</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μὴ κύριος Σαβαὼθ ἐγκατέλιπεν ἡμῖν σπέρμα,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15:22, why was Paul much hindered from coming to Rome?  Be specific?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15:22, ¿por qué se le impidió tanto a Pablo venir a Roma? ¿Se específico?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this reason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esta causa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Διὸ</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7:33, why does he who is married care about the things of the world?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7:33, ¿por qué el que está casado se preocupa por las cosas del mundo?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7:33, pourquoi celui qui est marié se soucie-t-il des choses du monde?</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he may please his wife.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cómo agradar a su mujer.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moyens de plaire à sa femme.</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ἀρέσῃ τῇ γυναικί,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15:24, Paul said he would come to Rome when he would go to where?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15:24, Pablo dijo que vendría a Roma cuando iría ¿adónde?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15:24, Paul a dit qu’il viendrait à Rome, quand il irait où?</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will be saved.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serás salvo,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seras sauvé.</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σωθήσῃ·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whenever I journey to Spain,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vaya a España,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je me rendrai en Espagne,</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ἂν πορεύωμαι εἰς τὴν Σπανίαν,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4:10, what two or three questions does Romans ask before giving the answer that it was not while Abraham was circumcised.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4:10, ¿qué dos o tres preguntas hace Romanos antes de dar la respuesta que no fue mientras Abraham estaba circuncidado?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4:10, quelles sont les deux ou trois questions que les Romains posent avant de répondre que ce n’était pas pendant qu’Abraham était circoncis.</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then was it accounted? While he was circumcised, or uncircumcised?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pues, le fue contada? ¿Estando en la circuncisión, o en la incircuncisión?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donc lui fut-elle imputée? Était-ce après, ou avant sa circoncision?</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οὖν ἐλογίσθη; ἐν περιτομῇ ὄντι ἢ ἐν ἀκροβυστίᾳ;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12:6, even though there is the same God, what are there many of?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12:6, aunque hay el mismo Dios, ¿de qué hay muchos?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12:6, même s’il existe le même Dieu, de quoi y a-t-il plusieurs?</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there are diversities of activities,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hay diversidad de actividades,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diversité d'opérations,</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διαιρέσεις ἐνεργημάτων εἰσίν,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15:25, what was Paul doing when he wrote this letter?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15:25, ¿qué estaba haciendo Pablo cuando escribió esta carta?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15:25, que faisait Paul lorsqu’il a écrit cette lettre?</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going to Jerusalem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voy a Jerusalén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vais à Jérusalem,</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πορεύομαι εἰς Ἰερουσαλὴμ</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16:27, who is alone wise?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16:27, ¿quién es el único sabio?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16:27, qui est le seul sage?</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God, alone wise,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único y sabio Dios,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Dieu, seul sage,</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12:14, in fact the body is not one member but what?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12:14, en realidad el cuerpo no es un solo miembro pero ¿qué?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12:14, en fait le corps n’est pas un seul membre mais quoi?</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7:34, what does she who is married care about?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7:34 ¿qué le importa a la que está casada?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7:34, de quoi se soucie celle qui est mariée?</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many.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muchos.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il est formé de plusieurs membres.</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πολλά.</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12:20, what is there now even though there are many members?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12:20, ¿qué hay ahora aunque sean muchos miembros?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12:20, qu’y a-t-il maintenant même s’il y a beaucoup de membres?</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one body.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el cuerpo es uno solo.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un seul corps.</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ἓν δὲ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9:4, what pertains to those who are Israelites? (6 points)?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9:4, ¿qué pertenece a los israelitas? (6 puntos)?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9:4, qu’est-ce qui concerne ceux qui sont Israélites? (5 points)?</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whom pertain the adoption, the glory, the covenants, the giving of the law, the service of God, and the promises;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los cuales son la adopción, la gloria, el pacto, la promulgación de la Ley, el culto y las promesas.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qui appartiennent l'adoption, et la gloire, et les alliances, et la loi, et le culte,</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ὧν ἡ υἱοθεσία καὶ ἡ δόξα καὶ αἱ διαθῆκαι καὶ ἡ νομοθεσία καὶ ἡ λατρεία καὶ αἱ ἐπαγγελίαι,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she may please her husband.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cómo agradar a su marido.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moyens de plaire à son mari.</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ἀρέσῃ τῷ ἀνδρί.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 what words does Paul use to describe how much he wants Israel to be saved?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 ¿qué palabras usa Pablo para describir cuánto desea que Israel sea salvo?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 quels mots Paul utilise-t-il pour décrire à quel point il souhaite qu’Israël soit sauvé?</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Brethren, my heart’s desire and prayer to God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Hermanos, ciertamente el anhelo de mi corazón, y mi oración a Dios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Frères, le voeu de mon coeur et ma prière à Dieu</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Ἀδελφοί, ἡ μὲν εὐδοκία τῆς ἐμῆς καρδίας καὶ ἡ δέησις πρὸς τὸν θεὸν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15:16, Paul was ministering the gospel of God that the offering of the Gentiles might be acceptable. How would their offering be made acceptable?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15:16, Pablo estaba ministrando el evangelio de Dios para que la ofrenda de los gentiles fuera aceptable. ¿Cómo se haría aceptable su oferta?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15:16, Paul annonçait l’Évangile de Dieu afin que l’offrande des Gentils soit acceptable. Comment leur offre serait-elle rendue acceptable?</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sanctified by the Holy Spirit.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santificada por el Espíritu Santo.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étant sanctifiée par l'Esprit Saint.</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ἡγιασμένη ἐν πνεύματι ἁγίῳ.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11:23, who took bread the same night in which he was betrayed?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11:23 ¿quién tomó pan la misma noche en que fue traicionado?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11:23, qui a pris du pain la nuit même où il a été trahi?</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Lord Jesus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el Señor Jesús,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que le Seigneur Jésus,</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ὁ κύριος Ἰησοῦς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9:30, to what have the Gentiles attained?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9:30, ¿qué han alcanzado los gentiles?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9:30, qu’est-ce que les Gentils ont atteint?</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have attained to righteousness,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han alcanzado la justicia,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ont obtenu la justice,</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κατέλαβεν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5:9, since we have been justified by His blood, what will happen to us?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5:9, ya que hemos sido justificados en Su sangre, ¿qué nos sucederá?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5:9, puisque nous avons été justifiés par son sang, que va-t-il nous arriver?</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shall be saved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él seremos salvos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serons-nous sauvés</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σωθησόμεθα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16:4, what did Priscilla and Aquila do for Paul's life?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16:4, ¿qué hicieron Priscila y Aquila por la vida de Pablo?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16:4, qu’ont fait Priscille et Aquilas pour la vie de Paul?</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risked their own necks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expusieron su vida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ont exposé leur tête</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ἑαυτῶν τράχηλον ὑπέθηκαν,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6:15, what did Paul ask if his readers did not know?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6:15, ¿qué preguntó Pablo si sus lectores no lo sabían?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6:15, qu’est-ce que Paul a demandé si ses lecteurs ne le savaient pas?</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your bodies are members of Christ?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vuestros cuerpos son miembros de Cristo?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vos corps sont des membres de Christ?</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σώματα ὑμῶν μέλη Χριστοῦ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9:21, who has power of the clay?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9:21, ¿quién tiene poder sobre el barro?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9:21, qui a le pouvoir de l’argile?</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Does not the potter have power over the clay,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¿Acaso no tiene potestad el alfarero sobre el barro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potier n'est-il pas maître de l'argile,</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οὐκ ἔχει ἐξουσίαν ὁ κεραμεὺς τοῦ πηλοῦ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7:12, Paul, not the Lord, said that a brother should not divorce his wife if she is willing to live with him even if what else is true?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7:12, Pablo, no el Señor, dijo que un hermano no debe divorciarse de su esposa si ella está dispuesta a vivir con él, incluso si ¿qué más es cierto?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7:12, c’est Paul, et non le Seigneur, qui a dit qu’un frère ne devrait pas divorcer de sa femme si elle est prête à vivre avec lui, même si qu’est-ce qui est vrai d’autre?</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any brother has a wife who does not believe,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si algún hermano tiene una mujer que no es creyente,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un frère a une femme non-croyante,</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τις ἀδελφὸς γυναῖκα ἔχει ἄπιστον,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9:21, what two types of vessels are made from one lump of clay?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9:21, ¿qué dos tipos de vasijas se hacen con una sola masa de barro?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9:21, quels sont les deux types de récipients fabriqués à partir d’un seul morceau d’argile?</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from the same lump to make one vessel for honor and another for dishonor?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hacer de la misma masa un vaso para honra y otro para deshonra?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faire avec la même masse un vase d'honneur et un vase d'un usage vil?</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 τοῦ αὐτοῦ φυράματος ποιῆσαι ὃ μὲν εἰς τιμὴν σκεῦος ὃ δὲ εἰς ἀτιμίαν;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5:3, why do we glory in tribulations?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5:3, ¿por qué nos gloriamos en las tribulaciones?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5:3, pourquoi nous glorifions-nous dans les tribulations?</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 what did Paul do for Phoebe toward the saints in Rome?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 ¿qué hizo Pablo por Febe para con los santos de Roma?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 qu’a fait Paul pour Phoebé envers les saints de Rome?</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commend to you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recomiendo, además,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recommande</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Συνίστημι δὲ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7:4, who has authority over the wife's body?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7:4, ¿quién tiene autoridad sobre el cuerpo de la esposa?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7:4, qui a autorité sur le corps de la femme?</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husband does.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el marido;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c'est le mari;</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ὁ ἀνήρ·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16:23, what job did Erastus have?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16:23, ¿qué trabajo tenía Erasto?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16:23, quel était le travail d’Éraste?</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treasurer of the city,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tesorero de la ciudad,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trésorier de la ville,</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οἰκονόμος τῆς πόλεως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7:13, what did Paul, not the Lord, say that a woman who has a husband who does not believe do if he is willing to live with her?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7:13, ¿qué dijo Pablo, no el Señor, que debe hacer una mujer que tiene un marido que no cree, si él está dispuesto a vivir con ella?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7:13, qu’est-ce que Paul, et non le Seigneur, a dit qu’une femme qui a un mari non croyant fasse s’il est prêt à vivre avec elle?</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her not divorce him.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lo abandone,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qu'elle ne répudie point son mari.</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ἀφιέτω τὸν ἄνδρα.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 what does the Holy Spirit enable people to say?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 ¿qué permite el Espíritu Santo que la gente diga?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 qu’est-ce que le Saint-Esprit permet aux gens de dire?</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Jesus is Lord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«¡Jesús es el Señor!»,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Jésus est le Seigneur!</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Κύριος Ἰησοῦς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knowing that tribulation produces perseverance;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sabiendo que la tribulación produce paciencia;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sachant que l'affliction produit la persévérance,</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εἰδότες ὅτι ἡ θλῖψις ὑπομονὴν κατεργάζεται,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15:23, what words did Paul use to describer the length of time that he desired to come to Rome?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15:23, ¿qué palabras usó Pablo para describir el período de tiempo que deseaba venir a Roma?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15:23, quels mots Paul a-t-il utilisé pour décrire la durée pendant laquelle il souhaitait venir à Rome?</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these many years to come to you,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desde hace muchos años ir a vosotros,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ayant depuis plusieurs années</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ἐλθεῖν πρὸς ὑμᾶς ἀπὸ ἱκανῶν 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16:26, by what did God make manifest the mystery kept secret since the world began?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16:26, ¿mediante qué manifestó Dios el misterio mantenido en secreto desde el principio del mundo?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16:26, par quoi Dieu a-t-il manifesté le mystère gardé secret depuis la création du monde?</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by the prophetic Scriptures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por las Escrituras de los profetas,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les écrits des prophètes,</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15:39, do all men of the same kind of flesh?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15:39, ¿todos los hombres son de la misma clase de carne?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:39, tous les hommes sont-ils de la même sorte de chair ?</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there is one kind of flesh of men,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una carne es la de los hombres,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autre est la chair des hommes,</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ἄλλη μὲν ἀνθρώπων,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9:11, what had Jacob and Esau done when God told Rebecca that the older shall serve the younger?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9:11, ¿qué habían hecho Jacob y Esaú cuando Dios le dijo a Rebeca que el mayor serviría al menor?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9:11, qu’ont fait Jacob et Ésaü lorsque Dieu a dit à Rébecca que l’aîné servirait le plus jeune?</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having done any good or evil,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habían hecho aún ni bien ni mal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ils n'eussent fait ni bien ni mal,</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 πραξάντων τι ἀγαθὸν ἢ φαῦλον,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12:24, what have no need?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12:24, ¿qué no tiene necesidad?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12:24, qu’est-ce qui n’est pas nécessaire?</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our presentable parts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los que en nosotros son más decorosos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que ceux qui sont honnêtes</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δὲ εὐσχήμονα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10:7 which is quoting Deuteronomy 30:12, who is described as the essence of God's expectations?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10:7, que cita Deuteronomio 30:12, ¿a quién se describe como la esencia de las expectativas de Dios?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10:7 qui cite Deutéronome 30:12, qui est décrit comme l'essence des attentes de Dieu?</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16:26, why was the mystery made manifest?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16:26, ¿por qué se manifestó el misterio?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16:26, pourquoi le mystère s’est-il manifesté?</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obedience to the faith—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obedezcan a la fe,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qu'elles obéissent à la foi,</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7:13, Paul, not the Lord, said that a woman who has a husband who does not believe should not divorce him if what is the case?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7:13, Pablo, no el Señor, dijo que una mujer que tiene un marido que no cree no debe divorciarse de él, ¿cuál es el caso?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7:13, c’est Paul, et non le Seigneur, qui a dit qu’une femme qui a un mari non croyant ne devrait pas divorcer, si tel est le cas?</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he is willing to live with her,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él consiente en vivir con ella,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qu'il consente à habiter avec elle,</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οὗτος συνευδοκεῖ οἰκεῖν μετ’ αὐτῆς,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7:26, what reason did Paul give for supposing that it is good for a mand to remain as he is?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7:26, ¿qué razón dio Pablo para suponer que es bueno que un hombre permanezca como está?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7:26, quelle raison Paul a-t-il donnée pour supposer qu’il est bon qu’un homme reste tel qu’il est?</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of the present distress—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causa de las dificultades del tiempo presente: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cause des temps difficiles qui s'approchent:</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τὴν ἐνεστῶσαν ἀνάγκην,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4:24, to whom will righteousness be imputed?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4:24, ¿a quién se le imputará justicia?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4:24, à qui la justice sera-t-elle imputée?</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believe in Him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decir, a los que creemos en aquel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nous qui croyons en celui</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πιστεύουσιν ἐπὶ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6:19, where is the Holy Spirit?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6:19, ¿dónde está el Espíritu Santo?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6:19, où est le Saint-Esprit?</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in you,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cual está en vosotros,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en vous,</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ὑμῖν ἁγίου πνεύματός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is, to bring Christ up from the dead).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 es, para hacer subir a Cristo de entre los muertos.)»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faire remonter Christ d'entre les morts.</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 ἔστιν Χριστὸν ἐκ νεκρῶν ἀναγαγεῖν.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16:14, what should be done with love?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16:14, ¿qué se debe hacer con el amor?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:14, que faut-il faire avec amour ?</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all that you do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Todas vuestras cosas sean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tout ce que vous faites</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15:13, who does Paul ask to fill us with all joy and peace in believing?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15:13, ¿a quién pide Pablo que nos llene de todo gozo y paz al creer?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15:13, à qui Paul demande-t-il pour nous remplir de toute joie et de toute paix en croyant?</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may the God of hope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Dios de la esperanza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 Dieu de l'espérance</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θεὸς τῆς ἐλπίδος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16:19, in contrast to being wise in what is good, what does Paul want for the people reading this book?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16:19, en contraste con ser sabio en lo bueno, ¿qué quiere Pablo para las personas que leen este libro?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16:19, contrairement à être sage dans ce qui est bon, que veut Paul pour les personnes qui lisent ce livre?</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simple concerning evil.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 ingenuos para el mal.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purs en ce qui concerne le mal.</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ἀκεραίους δὲ εἰς τὸ κακόν.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12:22, how is the statement introduced that says those members of the body which seem to be weaker are necessary?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12:22, ¿cómo se introduce la afirmación que dice que aquellos miembros del cuerpo que parecen más débiles son necesarios?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12:22, comment est introduite la déclaration selon laquelle les membres du corps qui semblent les plus faibles sont nécessaires?</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 much rather,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contrario,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bien plutôt,</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πολλῷ μᾶλλον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5:5, who has poured the love of God in our hearts?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5:5, ¿quién ha derramado el amor de Dios en nuestros corazones?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5:5, qui a répandu l’amour de Dieu dans nos cœurs?</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the Holy Spirit who was given to us.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Espíritu Santo que nos fue dado.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 Saint Esprit qui nous a été donné.</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πνεύματος ἁγίου τοῦ δοθέντος ἡμῖν.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16:24, what did Paul want to be with everyone to whom this book was addressed?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16:24, ¿qué quería ser Pablo con todos los destinatarios de este libro?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16:24, que voulait être Paul avec tous ceux à qui ce livre était adressé?</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12:21, what can the head not say to the feet?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12:21, ¿qué no puede decir la cabeza a los pies?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12:21, que ne peut pas dire la tête aux pieds?</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no need of you.”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tengo necesidad de vosotros».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n'ai pas besoin de vous.</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Χρείαν ὑμῶν οὐκ ἔχω·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7:33, who cares abut the things of the world?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7:33, ¿a quién le importan las cosas del mundo?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7:33, qui se soucie des choses du monde?</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who is married cares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casado se preocupa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celui qui est marié s'inquiète</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γαμήσας μεριμνᾷ τὰ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10:8 which is quoting form Deuteronomy 30:13 about the location of God's expectations, where can they be found? (2 points)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10:8, que cita Deuteronomio 30:13 sobre la ubicación de las expectativas de Dios, ¿dónde se pueden encontrar? (2 puntos)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10:8 qui cite Deutéronome 30:13 sur l'emplacement des attentes de Dieu, où peuvent-elles être trouvées? (2 points)</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your mouth and in your heart”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tu boca y en tu corazón.»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ta bouche et dans ton coeur.</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στόματί σου καὶ ἐν τῇ καρδίᾳ σου,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11:22, Paul asked the brethren in Corinth if he should praise them in eating and drinking more than their share at church gatherings.  What was his answer?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11:22, Pablo preguntó a los hermanos de Corinto si debía elogiarlos por comer y beber más de lo que les correspondía en las reuniones de la iglesia. ¿Cuál fue su respuesta?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11:22, Paul a demandé aux frères de Corinthe s’il devait les féliciter en mangeant et en buvant plus que leur part lors des réunions à l’église. Quelle a été sa réponse?</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do not praise you.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esto no os alabo.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cela je ne vous loue point.</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τούτῳ οὐκ ἐπαινῶ.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16:16, what did Paul ask the saints in Rome to do with a holy kiss?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16:16, ¿qué pidió Pablo a los santos en Roma que hicieran con un beso santo?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16:16, qu’est-ce que Paul a demandé aux saints de Rome de faire avec un saint baiser?</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one another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Saludaos los unos a los otros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Saluez-vous les uns les autres</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 ἀλλήλους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grace of our Lord Jesus Christ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gracia de nuestro Señor Jesucristo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la grâce de notre Seigneur Jésus Christ</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χάρις τοῦ κυρίου ἡμῶν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5:18, how did judgment come to all men?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5:18, ¿cómo llegó el juicio a todos los hombres?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5:18, comment le jugement est-il arrivé à tous les hommes?</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as through one man’s offense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como por la transgresión de uno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donc, comme par une seule offense</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 οὖν ὡς δι’ ἑνὸς παραπτώματος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12:28, what are 8 things God has appointed in the church?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12:28, ¿cuáles son las 8 cosas que Dios ha designado en la iglesia?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12:28, quelles sont les 8 choses que Dieu a établies dans l’Église?</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first apostles, second prophets, third teachers, after that miracles, then gifts of healings, helps, administrations, varieties of tongues.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primeramente apóstoles, luego profetas, lo tercero maestros, luego los que hacen milagros, después los que sanan, los que ayudan, los que administran, los que tienen don de lenguas.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premièrement des apôtres, secondement des prophètes, troisièmement des docteurs, ensuite ceux qui ont le don des miracles, puis ceux qui ont les dons de guérir, de secourir, de gouverner, de parler diverses langues.</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πρῶτον ἀποστόλους, δεύτερον προφήτας, τρίτον διδασκάλους, ἔπειτα δυνάμεις, ἔπειτα χαρίσματα ἰαμάτων, ἀντιλήμψεις, κυβερνήσεις, γένη γλωσσῶν.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5:19, what will be the result of one Man's obedience?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5:19, ¿cuál será el resultado de la obediencia de un Hombre?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5:19, quel sera le résultat de l’obéissance d’un seul homme?</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many will be made righteous.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muchos serán constituidos justos.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beaucoup seront rendus justes.</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δίκαιοι κατασταθήσονται οἱ πολλοί.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5:19, what was the result of one man's disobedience?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5:19, ¿cuál fue el resultado de la desobediencia de un hombre?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5:19, quel a été le résultat de la désobéissance d’un homme?</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many were made sinners,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muchos fueron constituidos pecadores,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beaucoup ont été rendus pécheurs,</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ἁμαρτωλοὶ κατεστάθησαν οἱ πολλοί, οὕτως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4:19, in addition to his own body, what did Abraham not consider to be dead?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4:19, además de su propio cuerpo, ¿qué no consideró muerto Abraham?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4:19, Outre son propre corps, qu'est-ce qu'Abraham n'a-t-il pas considéré?</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