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16:25, God is able to establish you according to three things.  What are the first two things?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16:25, Dios puede establecerte según tres cosas. ¿Cuáles son las dos primeras cosas?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16:25, Dieu peut vous établir selon trois choses. Quelles sont les deux premières choses?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 received the sign of circumcision,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recibió la circuncisión como señal,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reçut le signe de la circoncision,</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σημεῖον ἔλαβεν περιτομῆς,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might say that because I am not a hand, I am not of the body?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podría decir que por no ser mano, no soy del cuerpo?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qui pourrait dire que parce que je ne suis pas une main, je ne suis pas du corps?</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foot should say,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dijera el pie: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 pied disait:</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εἴπῃ ὁ πούς·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5:9, having now been justified by His blood, what will we be saved from?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5:9, habiendo sido ahora justificados en Su sangre, ¿de qué seremos salvos?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5:9, ayant désormais été justifiés par son sang, de quoi serons-nous sauvés?</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wrath through Him.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ira,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lui de la colère.</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αὐτοῦ ἀπὸ τῆς ὀργῆς.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15:39, what types of flesh are listed that are different from that of men?  (3 points)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15:39, ¿qué tipos de carne se enumeran que son diferentes a la de los hombres? (3 puntos)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:39, quels types de chair sont répertoriés qui sont différents de ceux des hommes ? (3points)</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another flesh of animals, another of fish, and another of birds.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otra carne la de las bestias, otra la de los peces y otra la de las aves.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 celle des quadrupèdes, autre celle des oiseaux, autre celle des poissons.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ἄλλη δὲ σὰρξ κτηνῶν, ἄλλη δὲ σὰρξ πτηνῶν, ἄλλη δὲ ἰχθύων.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4:11, what is circumcision said to be for Abraham, which he received while still uncircumcised?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4:11, ¿qué se dice que es la circuncisión de Abraham, que recibió cuando aún era incircunciso?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4:11, que signifie la circoncision pour Abraham, qu’il a reçue alors qu’il était encore incirconcis?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seal of the righteousness of the faith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sello de la justicia de la fe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sceau de la justice qu'il avait obtenue par la foi</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σφραγῖδα τῆς δικαιοσύνης τῆς πίστεως 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7:26, how does Paul express his confidence that it is good for a man to remain as he is?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7:26, ¿cómo expresa Pablo su confianza en que es bueno para el hombre permanecer como está?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7:26, comment Paul exprime-t-il sa conviction qu’il est bon pour un homme de rester tel qu’il est?</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my gospel and the preaching of Jesus Christ,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mi evangelio y la predicación de Jesucristo,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mon Évangile et la prédication de Jésus Christ,</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suppose therefore that this is good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Tengo, pues, esto por bueno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Voici donc ce que j'estime bon,</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νομίζω οὖν τοῦτο καλὸν ὑπάρχειν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even though there are diversities of activities, what is the same?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aunque hay diversidades de actividades, ¿qué es lo mismo?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12:6, même s’il existe une diversité d’activités, qu’est-ce qui est pareil?</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it is the same God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Dios,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même Dieu</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αὐτὸς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5:8, what does God demonstrate in that while we were still sinners, Christ died for us?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5:8, ¿qué demuestra Dios en que siendo aún pecadores, Cristo murió por nosotros?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5:8, que démontre Dieu en ce sens que, alors que nous étions encore pécheurs, Christ est mort pour nous?</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demonstrates His own love toward us,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Dios muestra su amor para con nosotros,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Dieu prouve son amour envers nous,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συνίστησιν δὲ τὴν ἑαυτοῦ ἀγάπην εἰς ἡμᾶς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5:20, what happened where sin abounded?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5:20, ¿qué pasó donde abundó el pecado?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5:20, que s’est-il passé là où il n’y avait pas de limite?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grace abounded much more,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sobreabundó la gracia,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grâce a surabondé,</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ὑπερεπερίσσευσεν ἡ χάρις,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6:17, what happens to he who is joined to the Lord?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6:17, ¿qué le sucede al que se une al Señor?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6:17, qu’arrive-t-il à celui qui est uni au Seigneur?</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one spirit with Him.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 espíritu es con él.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avec lui un seul esprit.</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πνεῦμά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16:20, what will the god of peace do soon?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16:20, ¿qué hará pronto el dios de paz?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16:20, que fera bientôt le dieu de la paix?</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12:20, when are there many members, yet one body?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12:20, ¿cuándo hay muchos miembros y sin embargo un solo cuerpo?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12:20, quand y a-t-il plusieurs membres, mais un seul corps?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crush Satan under your feet shortly.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aplastará muy pronto a Satanás bajo vuestros pies.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écrasera bientôt Satan sous vos pieds.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συντρίψει τὸν Σατανᾶν ὑπὸ τοὺς πόδας ὑμῶν ἐν τάχει.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question did Paul ask after noting that a foot might say that because it isn't a hand, it is not of the body?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pregunta hizo Pablo después de notar que un pie podría decir que por no ser mano, no es del cuerpo?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quelle question Paul a-t-il posée après avoir noté qu’un pied pouvait dire que parce qu’il n’est pas une main, il n’appartient pas au corps?</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therefore not of the body?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no sería del cuerpo?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serait-il pas du corps pour cela?</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παρὰ τοῦτο οὐκ ἔστιν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6:18, what is outside the body?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6:18, ¿qué hay fuera del cuerpo?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6:18, qu’y a-t-il en dehors du corps?</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Every sin that a man does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Cualquier otro pecado que el hombre cometa,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Quelque autre péché qu'un homme commette,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πᾶν ἁμάρτημα ὃ ἐὰν ποιήσῃ ἄνθρωπος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7:16, Paul asked a question suggesting that husbands might do something for their wives.  What did he ask?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7:16, Pablo hizo una pregunta sugiriendo que los maridos podrían hacer algo por sus esposas. ¿Qué preguntó?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7:16, Paul a posé une question suggérant que les maris pourraient faire quelque chose pour leurs femmes. Qu'a-t-il demandé?</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how do you know, O husband, whether you will save your wife?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qué sabes tú, marido, si quizá harás salva a tu mujer?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que sais-tu, mari, si tu sauveras ta femme?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τί οἶδας, ἄνερ, εἰ τὴν γυναῖκα σώσεις;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15:43, in what is the body sown that contrasts with glory?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15:43, ¿en qué se siembra el cuerpo que contrasta con la gloria?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:43, en quoi le corps est-il semé qui contraste avec la gloire ?</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sown in dishonor,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en deshonra,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semé méprisable,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ἐν ἀτιμίᾳ,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9:24, the people God has called include more than which group of people?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9:24, ¿el pueblo que Dios ha llamado incluye más de qué grupo de personas?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9:24, le peuple que Dieu a appelé comprend plus de personnes que quel groupe de personnes?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indeed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Maintenant donc</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of the Jews only,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sólo de los judíos,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seulement d'entre les Juifs,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ἐξ Ἰουδαίων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11:27, whoever does what in an unworthy manner will be guilty of the body and blood of the Lord?  (2 points)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11:27, ¿quien haga algo indignamente será culpable del cuerpo y la sangre del Señor? (2 puntos)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11:27, quiconque fait quoi de manière indigne sera coupable du corps et du sang du Seigneur ? (2 points)</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whoever eats this bread or drinks this cup of the Lord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cualquiera que coma este pan o beba esta copa del Señor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celui qui mangera le pain ou boira la coupe du Seigneur</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ὃς ἂν ἐσθίῃ τὸν ἄρτον ἢ πίνῃ τὸ ποτήριον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4:19, why might someone else in Abraham's situation consider himself to already dead?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4:19, ¿por qué alguien más en la situación de Abraham podría considerarse ya muerto?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4:19, Pourquoi quelqu’un d’autre dans la situation d’Abraham pourrait-il se considérer comme déjà épuisé?</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he was about a hundred years old),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(siendo de casi cien años),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avait près de cent ans,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ἑκατονταετής που ὑπάρχων,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7:16, Paul asked a question suggesting that wives might do something for their husbands.  What did he ask?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7:16, Pablo hizo una pregunta sugiriendo que las esposas podrían hacer algo por sus maridos. ¿Qué preguntó?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7:16, Paul a posé une question suggérant que les femmes pourraient faire quelque chose pour leur mari. Qu'a-t-il demandé?</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how do you know, O wife, whether you will save your husband?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sabes tú, mujer, si quizá harás salvo a tu marido?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que sais-tu, femme, si tu sauveras ton mari?</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γὰρ οἶδας, γύναι, εἰ τὸν ἄνδρα σώσεις;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7:5, why might a husband and wife consent for a time to deprive one another?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7:5, ¿por qué un marido y una mujer podrían consentir en privarse mutuamente por un tiempo?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7:5, pourquoi un mari et une femme pourraient-ils consentir pendant un certain temps à se priver mutuellement?</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give yourselves to fasting and prayer;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ocuparos sosegadamente en la oración.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vaquer à la prière;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σχολάσητε τῇ προσευχῇ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a question to point out how difficult it is for people to do something without a preacher.  What is this something?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hace una pregunta para señalar lo difícil que es para la gente hacer algo sin un predicador. ¿Qué es este algo?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6:12, in addition to saying that all things are lawful for me, what statement is in contrast to saying all things are lawful for me?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6:12, además de decir que todo me es lícito, ¿qué afirmación contrasta con decir que todo me es lícito?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6:12, en plus de dire que tout m’est permis, quelle déclaration contraste avec le fait de dire que tout m’est permis?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how shall they hear without a preacher?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cómo oirán sin haber quien les predique?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δὲ ἀκούσωσιν χωρὶς κηρύσσοντος;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7:9, what is better than to burn with passion?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7:9, ¿qué mejor que arder de pasión?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7:9, quoi de mieux que de brûler de passion?</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better to marry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mejor es casarse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vaut mieux se marier</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κρεῖττον γάρ ἐστιν γαμῆσαι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what have greater modesty?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¿qué tiene mayor modestia?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12:23, qu’est-ce qui a la plus grande modestie?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our unpresentable parts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en nosotros son menos decorosos,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nos membres les moins honnêtes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τὰ ἀσχήμονα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15:51, even though we shall all be changed, what will not happen to all of us?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15:51, aunque todos seremos transformados, ¿qué no nos sucederá a todos?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:51, même si nous sommes tous transformés, qu’est-ce qui ne nous arrivera pas à tous ?</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shall not all sleep,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todos moriremos;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ne mourrons pas tous,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οὐ κοιμηθησόμεθα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16:10 what did Paul want to be done for the person who he said was approved in Christ and what was this person's name?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16:10 ¿qué quería Pablo que se hiciera por la persona que dijo que era aprobada en Cristo y cómo se llamaba esta persona?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16:10, qu'est-ce que Paul voulait que soit fait pour la personne qui, selon lui, était approuvée en Christ et quel était le nom de cette personne?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Apelles,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Apeles,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Apellès,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Ἀπελλῆν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5:10, what gives us confidence that we shall be saved by Jesus life?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5:10, ¿qué nos da confianza de que seremos salvos por la vida de Jesús?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5:10, qu’est-ce qui nous donne l’assurance que nous serons sauvés par la vie de Jésus?</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will not be brought under the power of any.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no me dejaré dominar por ninguna.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ne me laisserai asservir par quoi que ce soit.</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οὐκ ἐγὼ ἐξουσιασθήσομαι ὑπό τινος.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much more, having been reconciled,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mucho más, estando reconciliados,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plus forte raison, étant réconciliés,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πολλῷ μᾶλλον καταλλαγέντες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16:5, what will Paul do when he passes through Macedonia?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16:5, ¿qué hará Pablo cuando pase por Macedonia?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:5, que fera Paul lorsqu’il traversera la Macédoine ?</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will come to you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Iré a visitaros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J'irai chez vous</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Ἐλεύσομαι δὲ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7:30, how did Paul say people should be who buy?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7:30, ¿cómo dijo Pablo que deberían ser las personas que compran?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7:30, comment Paul dit-il que les gens devraient être ceux qui achètent?</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though they did not possess,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si no poseyeran,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ne possédant pas,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μὴ κατέχοντες,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how does the Jew and Greek compare?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¿cómo se comparan los judíos y los griegos?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10:12, quelle est la différence entre les Juifs et les Grecs?</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is no distinction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hay diferencia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n'y a aucune différence, en effet,</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διαστολὴ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7:34, what does the married woman do that she may please her husband?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7:34, ¿qué hace la mujer casada para agradar a su marido?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7:34, que fait la femme mariée pour plaire à son mari?</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she who is married cares about the things of the world—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casada se preocupa por las cosas del mundo,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celle qui est mariée s'inquiète des choses du monde,</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γαμήσασα μεριμνᾷ τὰ τοῦ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15:53, what must this corruption do?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15:53, ¿qué debe hacer esta corrupción?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:53, que doit faire cette corruption ?</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5:15, what abounded to many by the grace of Jesus Christ?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5:15, ¿qué abundaba para muchos por la gracia de Jesucristo?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5:15, qu’est-ce qui a été abondant pour beaucoup grâce à la grâce de Jésus-Christ?</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put on incorruption,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vista de incorrupción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revête l'incorruptibilité,</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ἐνδύσασθαι ἀφθαρσίαν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5:18, what happened as through one man's offense?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5:18, ¿qué sucedió por la ofensa de un solo hombre?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5:18, que s’est-il passé à cause de l’offense d’un seul homme?</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judgment came to all men,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vino la condenación a todos los hombres,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condamnation a atteint tous les hommes,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πάντας ἀνθρώπους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16:12, what did the beloved Parsis do?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16:12, ¿qué hizo el amado parsis?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16:12, qu’a fait le bien-aimé Parsis?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labored much in the Lord.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tanto ha trabajado en el Señor.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 beaucoup travaillé pour le Seigneur.</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ἥτις πολλὰ ἐκοπίασεν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15:14, how does Paul feel about the Romans being full of Goodness and all knowledge?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15:14, ¿cómo se siente Pablo acerca de que los romanos están llenos de bondad y de todo conocimiento?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15:14, que pense Paul du fait que les Romains sont pleins de bonté et de toute connaissance?</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myself am confident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Estoy seguro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suis moi-même persuadé</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Πέπεισμαι δέ,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12:10, what are 5 of the gifts of the Spirit?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12:10, ¿cuáles son 5 de los dones del Espíritu?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12:10, quels sont les cinq dons de l’Esprit?</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another the working of miracles, to another prophecy, to another discerning of spirits, to another different kinds of tongues, to another the interpretation of tongues.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otro, el hacer milagros; a otro, profecía; a otro, discernimiento de espíritus; a otro, diversos géneros de lenguas, y a otro, interpretación de lenguas.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autre, le don d'opérer des miracles; à un autre, la prophétie; à un autre, le discernement des esprits; à un autre, la diversité des langues; à un autre, l'interprétation des langues.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ἄλλῳ ἐνεργήματα δυνάμεων, ἄλλῳ προφητεία, ἄλλῳ διακρίσεις πνευμάτων, ἑτέρῳ γένη γλωσσῶν, ἄλλῳ ἑρμηνεία γλωσσῶν·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15:38, what has its own body?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15:38 ¿qué tiene cuerpo propio?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:38, qu’est-ce qui a son propre corps ?</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gift by the grace of the one Man, Jesus Christ,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don de Dios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don de la grâce venant d'un seul homme, Jésus Christ,</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δωρεὰ ἐν χάριτι τῇ τοῦ ἑνὸς ἀνθρώπου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each seed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cada semilla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à chaque semence il donne</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ἑκάστῳ τῶν σπερμάτων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what is the body?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¿qué es el cuerpo?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qu’est-ce que le corps?</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one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uno,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un</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5:13, where there is no loaw, what is not imputed?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5:13, donde no hay carga, ¿qué no se imputa?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5:13, là où il n’y a pas de louange, qu’est-ce qui n’est pas imputé?</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sin is not imputed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donde no hay Ley,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le péché n'est pas imputé,</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ἁμαρτία δὲ οὐκ ἐλλογεῖται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15:44, what statement contrasts with saying that a dead body that is planted is raised a spiritual body?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15:44, ¿qué declaración contrasta con decir que un cuerpo muerto que es plantado resucita como cuerpo espiritual?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:44, quelle affirmation contraste avec le fait qu’un cadavre planté ressuscite en corps spirituel ?</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sown a natural body,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cuerpo animal,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semé corps animal,</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σῶμα ψυχικόν,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7:15, if the unbelieving spouse departs, what should be done for the unbeliever?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7:15, si el cónyuge incrédulo se marcha, ¿qué se debe hacer por el incrédulo?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7:15, si le conjoint incroyant s’en va, que doit-on faire pour l’incroyant?</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depart;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sepárese,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se sépare;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χωριζέσθω·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5:16, the gift is not like what?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5:16, ¿el don no es como qué?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5:16, le don ne ressemble pas à quoi?</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16:7, Andronicus and Junia were what among the apostles?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16:7, ¿Andrónico y Junia eran entre los apóstoles?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16:7, qu’étaient Andronicus et Junia parmi les apôtres?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which came through the one who sinned.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en el caso de aquel uno que pecó,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qui est arrivé par un seul qui a péché;</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οὐχ ὡς δι’ ἑνὸς ἁμαρτήσαντος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5:18, what was the result of judgment coming to all men?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5:18, quel a été le résultat du jugement venant sur tous les hommes?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resulting in condemnation,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condamnation a atteint tous les hommes,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κατάκριμα,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could the foot say that might lead it to think that it is not of the body?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podría decir el pie que le haga pensar que no es del cuerpo?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que pourrait dire le pied qui pourrait l’amener à penser qu’il n’est pas du corps?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 am not a hand,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no soy mano,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je ne suis pas une main,</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οὐκ εἰμὶ χείρ,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of note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Ellos son muy estimados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jouissent d'une grande considération</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οἵτινές εἰσιν ἐπίσημοι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15:23, what did Paul say he didn't have any more where he was?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15:23, ¿qué dijo Pablo que ya no tenía donde estaba?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15:23, qu’est-ce que Paul a dit qu’il n’avait plus là où il était?</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no longer having a place in these parts,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no teniendo más campo en estas regiones,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maintenant, n'ayant plus rien qui me retienne dans ces contrées,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μηκέτι τόπον ἔχων ἐν τοῖς κλίμασι τούτοις,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16:10, what did Timothy do as Paul also does?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16:10, ¿qué hizo Timoteo como también lo hace Pablo?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:10, qu’est-ce que Timothée a fait comme Paul le fait aussi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does the work of the Lord,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él hace la obra del Señor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travaille</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ἔργον κυρίου ἐργάζεται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16:18, what do some people do why smooth words and flattering speech?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16:18, ¿qué hacen algunas personas con palabras suaves y halagos?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16:18, que font certaines personnes, pourquoi des paroles douces et des discours flatteurs?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deceive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engañan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séduisent</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ἐξαπατῶσι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6:10, what are the last 5 types of people Paul lists who will not inherit the kingdome of God?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6:10, ¿cuáles son los últimos cinco tipos de personas que Pablo enumera que no heredarán el reino de Dios?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6:10, quels sont les 7 derniers types de personnes que Paul énumère et qui n’hériteront pas du royaume de Dieu?</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thieves, nor covetous, nor drunkards, nor revilers, nor extortioners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los ladrones, ni los avaros, ni los borrachos, ni los maldicientes, ni los estafadores,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efféminés, ni les infâmes, ni les voleurs, ni les cupides, ni les ivrognes, ni les outrageux, ni les ravisseurs,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κλέπται οὔτε πλεονέκται, οὐ μέθυσοι, οὐ λοίδοροι, οὐχ ἅρπαγες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16:7, in what two ways did Andronicus and Junia have experiences similar to Paul? (2 points)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16:7, ¿de qué dos maneras Andrónico y Junia tuvieron experiencias similares a las de Pablo? (2 puntos)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16:7, de quelles manières Andronicus et Junia ont-ils vécu des expériences similaires à celles de Paul? (2 points)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countrymen and my fellow prisoners,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mis parientes y compañeros de prisiones.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mes parents et mes compagnons de captivité,</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συγγενεῖς μου καὶ συναιχμαλώτους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15:20, what was Paul's aim so to do where Christ was not named?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15:20, ¿cuál era el objetivo de Pablo de hacer esto donde no se nombraba a Cristo?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15:20, quel était le but de Paul de faire là où Christ n’était pas nommé?</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I have made it my aim to preach the gospel,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 esta manera me esforcé en predicar el evangelio,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me suis fait honneur d'annoncer l'Évangile</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δὲ φιλοτιμούμενον εὐαγγελίζεσθαι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16:8, how long will Paul tarry in Ephesus?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16:8, ¿cuánto tiempo permanecerá Pablo en Éfeso?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:8, combien de temps Paul restera-t-il à Éphèse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until Pentecost.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Pentecostés,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la Pentecôte;</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πεντηκοστῆς·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5:10, we have been reconciled to God even if we were what?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5:10, hemos sido reconciliados con Dios incluso si lo fuéramos ¿qué?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5:10, nous avons été réconciliés avec Dieu même si nous étions quoi?</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when we were enemies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siendo enemigos,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lorsque nous étions ennemis,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ἐχθροὶ ὄντες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7:7, what did Paul wish?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7:7, ¿qué deseaba Pablo?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7:7, que souhaitait Paul?</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wish that all men were even as I myself.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Quisiera más bien que todos los hombres fueran como yo;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voudrais que tous les hommes fussent comme moi;</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δὲ πάντας ἀνθρώπους εἶναι ὡς καὶ ἐμαυτόν·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what is the end of the law?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¿cuál es el fin de la ley?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10:4, quelle est la fin de la loi?</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Christ is the end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Cristo,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Christ est la fin</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Χριστὸς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15:16, what did Paul want to do concerning the gospel?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15:16, ¿qué quería hacer Pablo con respecto al evangelio?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15:16, que voulait faire Paul concernant l’Évangile?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15:31, Paul asked for prayers that he would be delivered from which unbelievers?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15:31, ¿Pablo pidió oraciones para ser liberado de qué incrédulos?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15:31, Paul a demandé des prières pour être délivré de quels incroyants?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those in Judea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están en Judea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Judée,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Ἰουδαίᾳ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what are we supposed to think about when we drink the cup at the Lord's Supper?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¿en qué se supone que debemos pensar cuando bebemos la copa en la Cena del Señor?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11:25, à quoi sommes-nous censés penser lorsque nous buvons la coupe lors de la Cène du Seigneur?</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remembrance of Me.”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memoria de mí.»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ceci en mémoire de moi</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τὴν ἐμὴν ἀνάμνησιν.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7:37, Paul said that he does well who stands steadfast in his heart and has done what in his heart?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7:37, Pablo dijo que hace bien el que está firme en su corazón y ¿qué ha hecho en su corazón?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7:37, Paul a dit que celui qui reste ferme dans son cœur et qui a fait quoi dans son cœur fait du bien?</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has so determined in his heart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resuelto en su corazón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a décidé en son coeur</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τοῦτο κέκρικεν ἐν τῇ ἰδίᾳ καρδίᾳ,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by whom is the gift of faith given?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¿quién da el don de la fe?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12:9, par qui le don de la foi est-il donné?</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same Spirit,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mismo Espíritu;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même Esprit;</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αὐτῷ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15:43, in what is the body raised that contrasts with dishonor?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15:43, ¿en qué se resucita el cuerpo que contrasta con la deshonra?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:43, en quoi le corps est-il ressuscité qui contraste avec le déshonneur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raised in glory.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resucitará en gloria;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ressuscite glorieux;</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ἐγείρεται ἐν δόξῃ·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ministering the gospel of God,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ministrando el evangelio de Dios,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m'acquittant du divin service de l'Évangile de Dieu,</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ἱερουργοῦντα τὸ εὐαγγέλιον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5:20, what entered that offences might abound?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5:20, ¿qué entró para que abundaran los escándalos?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5:20, qu’est-ce qui fait que les offenses abondent?</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the law entered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Ley, pues, se introdujo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la loi est intervenue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νόμος δὲ παρεισῆλθεν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7:33, what does he who is married care about?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7:33 ¿qué le importa al que está casado?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7:33, de quoi se soucie celui qui est marié?</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about the things of the world—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las cosas del mundo,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choses du monde,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7:24, what should be done in the state in which each one was called?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7:24, ¿qué se debe hacer en el estado en que cada uno fue llamado?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7:24, que faut-il faire dans l’état dans lequel chacun a été appelé?</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Brethren, let each one remain with God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permanezca para con Dios.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frères, demeure devant Dieu</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ἐν ᾧ ἐκλήθη,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15:25, why did Paul say he was going to Jerusalem?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15:25, ¿por qué dijo Pablo que iba a Jerusalén?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15:25, pourquoi Paul a-t-il dit qu’il allait à Jérusalem?</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minister to the saints.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ministrar a los santos,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le service des saints.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διακονῶν τοῖς ἁγίοις.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what should each one do on the first day of the week?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¿qué debe hacer cada uno el primer día de la semana?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 que doit faire chacun le premier jour de la semaine ?</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each one of you lay something aside,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de vosotros ponga aparte algo,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mette à part chez lui ce qu'il pourra,</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ὑμῶν παρ’ ἑαυτῷ τιθέτω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11:28, what should a person do so that he can eat of the bread and drink of the cup of the Lord's Supper?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11:28, ¿qué debe hacer una persona para poder comer del pan y beber de la copa de la Cena del Señor?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11:28, que doit faire une personne pour pouvoir manger du pain et boire à la coupe de la Cène du Seigneur?</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9:20, a couple questions are asked, as a response to the question about why does God still find fault? what is the question that asks about the identity of the person asking the question?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9:20, se hacen un par de preguntas, como respuesta a la pregunta de ¿por qué Dios todavía encuentra faltas? ¿Cuál es la pregunta que indaga sobre la identidad de la persona que hace la pregunta?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9:20, quelques questions sont posées, en réponse à la question de savoir pourquoi Dieu trouve-t-il encore des fautes? quelle est la question qui demande l'identité de la personne qui pose la question?</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indeed, O man, who are you to reply against God?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tú, hombre, ¿quién eres, para que alterques con Dios?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homme, toi plutôt, qui es-tu pour contester avec Dieu?</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ὦ ἄνθρωπε, μενοῦνγε σὺ τίς εἶ ὁ ἀνταποκρινόμενος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5:18, what was the result of the free gift coming to all men?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5:18, ¿cuál fue el resultado del don gratuito que recibió todos los hombres?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5:18, que s’est-il passé à la suite de l’acte juste d’un seul homme?</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resulting in justification of life.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justificación que produce vida.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donne la vie s'étend à tous les hommes.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δικαίωσιν ζωῆς·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5:10, what happened to us who were God's enemies through the death of His Son?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5:10, ¿qué nos pasó a nosotros que éramos enemigos de Dios por la muerte de Su Hijo?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5:10, qu'est-il arrivé à nous qui étions les ennemis de Dieu à cause de la mort de son Fils?</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were reconciled to God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fuimos reconciliados con Dios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avons été réconciliés avec Dieu</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κατηλλάγημεν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12:31, what did Paul do about a more excellent way than desiring the best gifts?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12:31, ¿qué hizo Pablo en cuanto a un camino más excelente que desear los mejores dones?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12:31, qu’a fait Paul d’une manière plus excellente que de désirer les meilleurs dons?</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yet I show you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yo os muestro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vais encore vous montrer</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ὑμῖν δείκνυμι.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4:6, what description does David give to the state of the one whom God imputes righteousness apart from works?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4:6, ¿qué descripción da David del estado de aquel a quien Dios imputa justicia sin obras?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4:6, quelle description David donne-t-il de l’état de celui à qui Dieu impute la justice sans les œuvres?</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blessedness of the man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bienaventuranza del hombre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bonheur de l'homme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μακαρισμὸν τοῦ ἀνθρώπου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let a man examine himself,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pruébese cada uno a sí mismo,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donc s'éprouve soi-même,</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δοκιμαζέτω δὲ ἄνθρωπος ἑαυτόν,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16:3, when else will happen about the time that Paul sends a gift to Jerusalem?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16:3, ¿cuándo más sucederá en el momento en que Pablo envíe un regalo a Jerusalén?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3, quand d’autre se produira-t-il au moment où Paul envoie un cadeau à Jérusalem ?</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when I come,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cuando haya llegado,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quand je serai venu,</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δὲ παραγένωμαι,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4:17, God is identified as the one who does two things.  what was the first?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4:17, se identifica a Dios como aquel que hace dos cosas. ¿cual fue el primero?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4:17, Dieu est identifié comme celui qui fait deux choses. quelle a été la première?</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gives life to the dead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da vida a los muertos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donne la vie aux morts,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ζῳοποιοῦντος τοὺς νεκροὺς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16:18, the people who cause divisions and offenses contrary to the doctrine do not do a specific thing for our Lord Jesus Christ.  What is this specific thing?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16:18 las personas que causan divisiones y ofensas contrarias a la doctrina no hacen cosa específica para nuestro Señor Jesucristo. ¿Qué es esto específico?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16:18, les personnes qui provoquent des divisions et des offenses contraires à la doctrine ne font rien de spécifique pour notre Seigneur Jésus-Christ. Quelle est cette chose spécifique?</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those who are such do not serve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tales personas no sirven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de tels hommes ne servent point</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τοιοῦτοι τῷ κυρίῳ ἡμῶν Χριστῷ οὐ δουλεύουσιν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4:4, how does Paul describe earnings when one works, which are not counted as grace but as what?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4:4, ¿cómo describe Pablo las ganancias cuando uno trabaja, que no se cuentan como gracia sino como qué?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4:4, comment Paul décrit-il les gains quand on travaille, qui ne sont pas considérés comme une grâce mais comme quoi?</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debt.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como deuda;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comme une chose due;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κατὰ ὀφείλημα·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15:12, the one in whom the Gentile shall hope shall do what over them?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15:12, ¿qué hará con ellos aquel en quien los gentiles esperan?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15:12, que fera celui en qui les Gentils espèrent?</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 who shall rise to reign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se levantará para gobernar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 lèvera pour régner</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ἀνιστάμενος ἄρχειν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enables people to preach?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¿qué permite a la gente predicar?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qu’est-ce qui permet aux gens de prêcher?</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7:13, who did Paul, not the Lord, say should not divorce her husband who does not believe if he is willing to live with her?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7:13, ¿a quién dijo Pablo, y no el Señor, que no debería divorciarse de su marido que no cree si está dispuesto a vivir con ella?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7:13, qui, selon Paul, et non le Seigneur, ne devrait pas divorcer de son mari qui ne croit pas s’il est prêt à vivre avec elle?</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 woman who has a husband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una mujer tiene marido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une femme a un mari</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γυνὴ εἴ τις ἔχει ἄνδρα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15:30, Paul begged for prayers through two things: Through what and through the love of the Spirit?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15:30, Pablo pidió oraciones por dos cosas: ¿Por qué y por el amor del Espíritu?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15:30, Paul a demandé des prières à travers deux choses : Par quoi et par l’amour de l’Esprit?</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Lord Jesus Christ,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nuestro Señor Jesucristo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notre Seigneur Jésus Christ</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6:8, Paul said they were not treating their brethren properly by doing wrong and what else?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6:8, Pablo dijo que no estaban tratando apropiadamente a sus hermanos al hacer lo malo y ¿qué más?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6:8, Paul a dit qu’ils ne traitaient pas correctement leurs frères en faisant le mal et quoi d’autre?</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cheat,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defraudáis,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dépouillez,</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ἀποστερεῖτε,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9:32, how did Israel attempt to attain to the law of righteousness?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9:32, ¿cómo intentó Israel alcanzar la ley de justicia?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9:32, comment Israël a-t-il tenté d’atteindre la loi de justice?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it were, by the works of the law.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dependiendo de las obras de la Ley,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comme provenant des oeuvres.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ὡς ἐξ ἔργων·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5:17, those who receive abundance of grace and the gift of righteousness will do what?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5:17, ¿qué harán los que reciben la abundancia de la gracia y el don de la justicia?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5:17, que feront ceux qui reçoivent l’abondance de la grâce et le don de la justice?</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reign in life through the One,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mucho más reinarán en vida por uno solo,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régneront-ils dans la vie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ζωῇ βασιλεύσουσιν διὰ τοῦ ἑνὸς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they are sent?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son enviados?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s'ils ne sont pas envoyés?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ἀποσταλῶσιν;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7:6, when Paul said that he wished that no one had a spouse.  What did he say it as?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7:6, cuando Pablo dijo que deseaba que nadie tuviera esposa. ¿Cómo lo dijo?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7:6, lorsque Paul a dit qu’il souhaitait que personne n’ait de conjoint. Comment l'a-t-il dit?</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a concession,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como concesión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condescendance,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συγγνώμην,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16:7, Andronicus and Junia were of note among whom?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16:7, ¿entre quiénes se destacaron Andrónico y Junia?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16:7, parmi qui Andronicus et Junia étaient-ils remarquables?</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among the apostles,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entre los apóstoles,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parmi les apôtres,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τοῖς ἀποστόλοις,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 who should not touch a woman?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 ¿quién no debe tocar a una mujer?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 qui ne devrait pas toucher une femme?</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good for a man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Bueno le sería al hombre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pense qu'il est bon pour l'homme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καλὸν ἀνθρώπῳ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7:30, how did Paul say people should be who weep?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7:30, ¿cómo dijo Pablo que deberían ser las personas que lloran?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7:30, comment Paul dit-il que les gens qui pleurent devraient se comporter?</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though they did not weep,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si no lloraran;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ne pleurant pas,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μὴ κλαίοντες,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4:11, what did Abraham receive as a seal of the righteousness of the faith which he had while still uncircumcised?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4:11, ¿qué recibió Abraham como sello de la justicia de la fe que tuvo cuando aún era incircunciso?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4:11, qu’est-ce qu’Abraham a reçu comme signe de la justice de la foi qu’il avait alors qu’il était encore incirconcis?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