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7:14, if only one of the people in a marriage is a believer, what state are their children in?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7:14, si solo una de las personas en un matrimonio es creyente, ¿en qué estado se encuentran sus hijos?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7:14, si une seule des personnes mariées est croyante, dans quel état se trouvent leurs enfants?</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not of the body,”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soy del cuerpo»,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suis pas du corps,</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εἰμὶ ἐκ τοῦ σώματος,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16:9, who was Urbanus?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16:9, ¿quién era Urbano?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16:9, qui était Urbanus?</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our fellow worker in Christ,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nuestro colaborador en Cristo Jesús,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notre compagnon d'oeuvre en Christ,</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συνεργὸν ἡμῶν ἐν Χριστῷ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4:12, Abraham is the father of those who walk in the steps of the faith he had during what part of his life?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4:12, ¿Abraham es padre de los que caminan en los pasos de la fe que tuvo durante qué parte de su vida?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4:12, Abraham est le père de ceux qui ont marché sur les traces de la foi qu’il avait pendant quelle partie de sa vie?</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our father Abraham had while still uncircumcised.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tuvo nuestro padre Abraham antes de ser circuncidado.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notre père Abraham quand il était incirconcis.</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ἀκροβυστίᾳ πίστεως τοῦ πατρὸς ἡμῶν Ἀβραάμ.</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12:26, all the members suffer if what happens?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12:26 todos los miembros sufren si ¿qué pasa?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12:26, tous les membres souffrent si que se passe-t-il?</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one member suffers,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manera que si un miembro padece,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un membre souffre,</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εἴτε πάσχει ἓν μέλος,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16:20, who all greets the readers?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16:20, ¿quiénes saludan a los lectores?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:20, qui salue les lecteurs ?</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the brethren greet you.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saludan todos los hermanos.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Tous les frères vous saluent.</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ἀσπάζονται ὑμᾶς οἱ ἀδελφοὶ πάντες.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7:38, who does better?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7:38, ¿a quién le va mejor?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7:38, qui fait mieux?</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they are holy.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mientras que ahora son santos.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que maintenant ils sont saints.</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νῦν δὲ ἅγιά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who does not give her in marriage does better.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que no la da en casamiento hace mejor.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celui qui ne la marie pas fait mieux.</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ὁ μὴ γαμίζων κρεῖσσον ποιήσει.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7:34, what does the unmarried woman do that she may be holy both in body and in spirit?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7:34, ¿qué hace la mujer soltera para ser santa tanto en cuerpo como en espíritu?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7:34, que fait la femme célibataire pour être sainte à la fois de corps et d’esprit?</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unmarried woman cares about the things of the Lord,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doncella se preocupa por las cosas del Señor,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celle qui n'est pas mariée s'inquiète des choses du Seigneur,</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ἡ παρθένος μεριμνᾷ τὰ τοῦ κυρίου,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15:12 over whom shall the root of Jesse reign?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15:12 ¿sobre quién reinará la raíz de Jesé?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15:12, sur qui régnera la racine de Jessé ?</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over the Gentiles,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las naciones,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sur les nations;</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ἐθνῶν·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12:6, Aunque hay muchas actividades diferentes, ¿cuántos dioses hay?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el mismo.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11:24, what did Jesus do after he took bread and had given thanks?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11:24, ¿qué hizo Jesús después de tomar pan y dar gracias?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11:24, qu’a fait Jésus après avoir pris du pain et rendu grâce?</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broke it and said,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partió, y dijo: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rompit, et dit:</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ἔκλασεν καὶ εἶπεν·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16:17, how did Paul feel about the coming of Stephanas, Fortunatus, and Achaicus?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16:17, ¿cómo se sintió Pablo ante la llegada de Estéfanas, Fortunato y Acaico?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17, que pensait Paul de l’arrivée de Stéphanas, Fortunat et Achaïcus ?</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4:25, why was Jesus raised?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4:25, ¿por qué resucitó Jesús?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4:25, pourquoi Jésus a-t-il été ressuscité?</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glad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regocijo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me réjouis</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χαίρω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16:13, who was the child of Paul's mother?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16:13, ¿quién fue hijo de la madre de Pablo?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16:13, qui était l'enfant de la mère de Paul?</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Rufus,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a Rufo,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 Rufus,</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 Ῥοῦφον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5:14, when did death reign?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5:14, ¿cuándo reinó la muerte?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5:14, quand la mort a-t-elle régné?</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Nevertheless death reigned from Adam to Moses,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obstante, reinó la muerte desde Adán hasta Moisés,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Cependant la mort a régné depuis Adam jusqu'à Moïse,</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ἐβασίλευσεν ὁ θάνατος ἀπὸ Ἀδὰμ μέχρι Μωϋσέως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4:15, where is there no transgression?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4:15, ¿dónde no hay transgresión?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4:15, où n’y a-t-il pas de transgression?</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where there is no law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donde no hay Ley,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là où il n'y a point de loi</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οὗ δὲ οὐκ ἔστιν νόμος,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7:17, what should a person do as God has distributed to each one and as the Lord has called each one?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7:17, ¿qué debe hacer una persona según Dios ha distribuido a cada uno y como el Señor ha llamado a cada uno?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7:17, que doit faire une personne comme Dieu l’a distribué à chacun et comme le Seigneur l’a appelé à chacun?</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let him walk.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cada uno viva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Seulement, que chacun marche</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περιπατείτω·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12:21, what cannot say to the hand that it has no need of the hand?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12:21, ¿qué no puede decir a la mano que no necesita de la mano?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12:21, qu’est-ce qui ne peut pas dire à la main qu’elle n’a pas besoin de la main?</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of our justification.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nuestra justificación.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notre justification.</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τὴν δικαίωσιν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eye cannot say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el ojo puede decir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L'oeil ne peut pas dire</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δύναται δὲ ὁ ὀφθαλμὸς εἰπεῖν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9:22, which things might God have decided to endure with much longsuffering?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9:22, ¿qué cosas podría haber decidido Dios soportar con mucha paciencia?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9:22, quelles choses Dieu aurait-il pu décider de supporter avec beaucoup de patience?</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vessels of wrath prepared for destruction,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vasos de ira preparados para destrucción?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vases de colère formés pour la perdition,</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σκεύη ὀργῆς κατηρτισμένα εἰς ἀπώλειαν,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12:15, what might the foot conclude after noting that it is not a hand?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12:15, ¿qué podría concluir el pie después de notar que no es una mano?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12:15, que pourrait conclure le pied après avoir remarqué qu’il ne s’agit pas d’une main?</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not of the body,”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soy del cuerpo»,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suis pas du corps-ne</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εἰμὶ ἐκ τοῦ σώματος,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9:24, the people God has called include what group of people in addition to the Jews?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9:24, ¿qué grupo de personas incluye el pueblo que Dios ha llamado además de los judíos?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9:24, le peuple que Dieu a appelé comprend quel groupe de personnes en plus des Juifs?</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also of the Gentiles?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también de los gentiles.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encore d'entre les païens,</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καὶ ἐξ ἐθνῶν;—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9:32, what evidence shows that Israel were seeking righteousness by the works of the law instead of by faith?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9:32, ¿qué evidencia muestra que Israel buscaba la justicia por las obras de la ley en lugar de por la fe?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9:32, quelles preuves montrent qu’Israël recherchait la justice par les œuvres de la loi plutôt que par la foi?</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they stumbled at that stumbling stone.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modo que tropezaron en la piedra de tropiezo,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se sont heurtés contre la pierre d'achoppement,</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προσέκοψαν τῷ λίθῳ τοῦ προσκόμματος,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16:23, Gaius was the host of two things.  What were these two things?  Be specific.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16:23, Gayo era anfitrión de dos cosas. ¿Cuáles fueron estas dos cosas? Se específico.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16:23, Gaius était l’hôte de deux choses. Quelles étaient ces deux choses? Être spécifique.</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16:15, what did Paul want to be done for Philologus and Julia, Nereus and his sister, and Olympas, and all the saints who are with them?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16:15, ¿qué quería Pablo que se hiciera por Filólogo y Julia, Nereo y su hermana, Olimpas y todos los santos que están con ellos?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16:15, que voulait Paul pour Philologue et Julie, Nérée et sa sœur, et Olympas, et tous les saints qui sont avec eux?</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host and the host of the whole church,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me hospeda a mí y a toda la iglesia.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mon hôte et celui de toute l'Église,</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ξένος μου καὶ ὅλης τῆς ἐκκλησίας.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16:17, Paul was glad about what thee people coming?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16:17, ¿Pablo se alegró de lo que vendría?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17, Paul était content de ce que vous venez ?</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about the coming of Stephanas, Fortunatus, and Achaicus,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la venida de Estéfanas, de Fortunato y de Acaico,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présence de Stéphanas, de Fortunatus et d'Achaïcus;</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δὲ ἐπὶ τῇ παρουσίᾳ Στεφανᾶ καὶ Φορτουνάτου καὶ Ἀχαϊκοῦ,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4:9, when Paul speaks about the blessedness of faith being accounted for righteousness, he poses a question asking if this blessedness is upon the circumcised only or upon whom else?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4:9, cuando Pablo habla de que la bienaventuranza de la fe es contada por justicia, plantea una pregunta: ¿esta bienaventuranza es sólo para los circuncidados o para quién más?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4:9, lorsque Paul parle de la bénédiction de la foi qui est imputée à justice, il pose la question suivante : si cette bénédiction appartient uniquement aux circoncis ou à qui d’autre?</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upon the uncircumcised also?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también para los de la incircuncisión?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est-il également pour les incirconcis?</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καὶ ἐπὶ τὴν ἀκροβυστίαν;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12:26, what is the result if one member suffers?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12:26, ¿cuál es el resultado si un miembro sufre?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12:26, quel est le résultat si un membre souffre?</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the members suffer with it;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todos los miembros se duelen con él,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tous les membres souffrent avec lui;</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συμπάσχει πάντα τὰ μέλη·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 no one can say that Jesus is Lord except by what?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 ¿nadie puede decir que Jesús es Señor sino por qué?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12:3, personne ne peut dire que Jésus est Seigneur, sauf par quoi?</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except by the Holy Spirit.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por el Espíritu Santo.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ce n'est par le Saint Esprit.</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μὴ ἐν πνεύματι ἁγίῳ.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7:7, what two statements are similar to saying that each one has his own gift from God?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7:7, ¿qué dos afirmaciones son similares a decir que cada uno tiene su propio don de Dios?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7:7, quelles sont les deux déclarations similaires à dire que chacun a son propre don de Dieu?</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one in this manner and another in that.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uno a la verdad de un modo, y otro de otro.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l'un d'une manière, l'autre d'une autre.</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μὲν οὕτως, ὁ δὲ οὕτως.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9:8, those who are the children of the flesh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9:8, los que son hijos de la carne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9:8, ceux qui sont enfants de la chair</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these are not the children of God;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 es: no son hijos de Dios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sont enfants de Dieu,</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ταῦτα τέκνα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9:10, who was Isaac's wife?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9:10, ¿quién fue la esposa de Isaac?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9:10, qui était la femme d'Isaac?</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not only this, but when Rebecca also had conceived by one man,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sólo esto, pues también Rebeca concibió de un solo hombre,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de plus, il en fut ainsi de Rébecca, qui conçut du seul</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μόνον δέ, ἀλλὰ καὶ Ῥεβέκκα ἐξ ἑνὸς κοίτην ἔχουσα,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10:17, what comes by hearing?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10:17, ¿qué se obtiene por oír?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10:17, qu’arrive-t-il en entendant?</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then faith comes by hearing,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la fe es por el oír,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la foi vient de ce qu'on entend,</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 ἡ πίστις ἐξ ἀκοῆς,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10:8, what does the Bible say is equivalent to the summary of God's expectations described in Deuteronomy 30:12-16, "loving the Lord thy God, walking in his ways, and keeping his commandments and his statutes and his judgments,"?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10:8, lo que dice la Biblia equivale al resumen de las expectativas de Dios descritas en Deuteronomio 30:12-16, "amar al Señor tu Dios, andar en sus caminos, y guardar sus mandamientos, sus estatutos y sus juicios"?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10:8, ce que dit la Bible équivaut au résumé des attentes de Dieu décrites dans Deutéronome 30:12-16, « aimer l'Éternel, ton Dieu, marcher dans ses voies, et garder ses commandements, ses statuts et ses ordonnances. jugements"?</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is, the word of faith which we preach):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Ésta es la palabra de fe que predicamos: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c'est la parole de la foi, que nous prêchons.</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 ἔστιν τὸ ῥῆμα τῆς πίστεως ὃ κηρύσσομεν.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10:16, Isaiah asks something about the report of the one who was bruised for our iniquities.  What did he ask?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10:16, Isaías pregunta algo sobre el informe del que fue molido por nuestras iniquidades. ¿Qué preguntó?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10:16, Isaïe demande quelque chose à propos du récit de celui qui a été meurtri à cause de nos iniquités. Qu'a-t-il demandé?</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6:15, We certainly should not take what and make them members of a harlot?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6:15, ¿ciertamente no deberíamos tomar qué y hacerlos miembros de una ramera?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6:15, nous ne devrions certainement pas prendre quoi et en faire des membres d’une prostituée?</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Isaiah says, “Lord, who has believed our report?”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Isaías dice: «Señor, ¿quién ha creído a nuestro anuncio?»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Aussi Ésaïe dit-il: Seigneur, Qui a cru à notre prédication?</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Ἠσαΐας γὰρ λέγει· Κύριε, τίς ἐπίστευσεν τῇ ἀκοῇ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9:29, what two things would we have become like if the Lord of Sabaoth had not left us a seed? (2 points)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9:29, ¿en qué dos cosas hubiéramos llegado a ser si el Señor de los Sabaoth no nos hubiera dejado una simiente? (2 puntos)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9:29, à quoi serions-nous devenus si le Seigneur de Sabaoth ne nous avait pas laissé une postérité? (2 points)</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would have become like Sodom, And we would have been made like Gomorrah.”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Sodoma habríamos venido a ser, y a Gomorra seríamos semejantes.»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serions devenus comme Sodome, Nous aurions été semblables à Gomorrhe.</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Σόδομα ἂν ἐγενήθημεν καὶ ὡς Γόμορρα ἂν ὡμοιώθημεν.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5:2, how do we have access into grace?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5:2, ¿cómo tenemos acceso a la gracia?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5:2, comment avons-nous accès à la grâce?</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whom also we have access by faith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quien también tenemos entrada por la fe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qui nous devons d'avoir eu par la foi</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οὗ καὶ τὴν προσαγωγὴν ἐσχήκαμεν τῇ πίστει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10:10, with what is confession made unto salvation?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10:10, ¿con qué se hace la confesión para salvación?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10:10, avec quoi la confession est-elle faite pour le salut?</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with the mouth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con la boca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bouche qu'on parvient au salut,</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στόματι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9:29, what prophet said that we would have become like Sodom and Gomorrah if the Lord of Sabaoth had not left us a seed?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9:29, ¿qué profeta dijo que hubiéramos llegado a ser como Sodoma y Gomorra si el Señor de los Sabaoth no nos hubiera dejado una simiente?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9:29, quel prophète a dit que nous serions devenus comme Sodome et Gomorrhe si le Seigneur de Sabaoth ne nous avait pas laissé une postérité?</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as Isaiah said before: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como antes dijo Isaías: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comme Ésaïe l'avait dit auparavant:</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καθὼς προείρηκεν Ἠσαΐας·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16:18, the people who cause divisions and offenses contrary to the doctrine deceive by doing what two things?  (2 points)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16:18 las personas que causan divisiones y ofensas contrarias a la doctrina engañan haciendo ¿qué dos cosas? (2 puntos)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16:18, les gens qui provoquent des divisions et des offenses contraires à la doctrine trompent en faisant quelles deux choses? (2 points)</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members of Christ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miembros de Cristo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membres de Christ,</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μέλη τοῦ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by smooth words and flattering speech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con suaves palabras y halagos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des paroles douces et flatteuses,</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διὰ τῆς χρηστολογίας καὶ εὐλογίας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7:31, what is passing away?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7:31, ¿qué es lo que pasa?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7:31, qu’est-ce qui meurt?</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form of this world is passing away.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la apariencia de este mundo es pasajera.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la figure de ce monde passe.</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παράγει γὰρ τὸ σχῆμα τοῦ κόσμου τούτου.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5:11, what do we also do since we shall be saved by His life?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5:11, ¿qué hacemos también nosotros ya que seremos salvos por Su vida?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5:11, que faisons-nous aussi puisque nous serons sauvés par sa vie?</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not only that, but we also rejoice in God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sólo esto, sino que también nos gloriamos en Dios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non seulement cela, mais encore nous nous glorifions en Dieu</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μόνον δέ, ἀλλὰ καὶ καυχώμενοι ἐν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16:17, Paul urge the brethren in Rome to notice people who were doing two things contrary to what they had been taught.  What were these two things (2 points)?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16:17, Pablo instó a los hermanos en Roma a que se fijaran en las personas que hacían dos cosas contrarias a lo que les habían enseñado. ¿Cuáles fueron estas dos cosas (2 puntos)?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16:17, Paul exhorte les frères de Rome à remarquer les gens qui faisaient deux choses contraires à ce qui leur avait été enseigné. Quelles étaient ces deux choses (2 points)?</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note those who cause divisions and offenses,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os fijéis en los que causan divisiones y ponen tropiezos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prendre garde à ceux qui causent des divisions et des scandales,</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σκοπεῖν τοὺς τὰς διχοστασίας καὶ τὰ σκάνδαλα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7:25, who does Paul have no commandment for the Lord?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7:25, ¿a quién no tiene Pablo mandamiento para el Señor?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7:25, pour qui Paul n’a-t-il aucun commandement pour le Seigneur?</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concerning virgins: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cuanto a las vírgenes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 qui est des vierges,</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Περὶ δὲ τῶν παρθένων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5:15, what happened as a result of Adam's sin?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5:15, ¿qué pasó como resultado del pecado de Adán?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5:15, que s’est-il passé à la suite du péché d’Adam?</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10:5, what does Paul say Moses writes is a reward for those who obey the law?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10:5, ¿qué dice Pablo que lo que escribe Moisés es una recompensa para los que obedecen la ley?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10:5, selon Paul, qu’est-ce que Moïse écrit comme récompense pour ceux qui obéissent à la loi?</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by the one man’s offense many died,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 por la transgresión de aquel uno muchos murieron,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par l'offense d'un seul il en est beaucoup qui sont morts,</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τῷ τοῦ ἑνὸς παραπτώματι οἱ πολλοὶ ἀπέθανον,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6:13, what is the body not for?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6:13, ¿para qué no sirve el cuerpo?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6:13, à quoi ne sert pas le corps?</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not for sexual immorality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para la fornicación,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n'est pas pour l'impudicité.</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τῇ πορνείᾳ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16:17, what did Paul urge the brethren to do who caused divisions and offenses contrary to the teaching which they had learned?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16:17, ¿qué instó Pablo a hacer a los hermanos que causaban divisiones y ofensas contrarias a la enseñanza que habían aprendido?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16:17, qu’est-ce que Paul a exhorté à faire les frères qui ont provoqué des divisions et des offenses contraires à l’enseignement qu’ils avaient appris?</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avoid them.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Apartaos de ellos,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Éloignez-vous d'eux.</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ἐκκλίνετε ἀπ’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live by them.”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vivirá por ellas.»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pratique vivra par elles.</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ζήσεται ἐν αὐτῇ.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 why should each man have his own wife and each woman have her own husband?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 ¿por qué cada hombre debe tener su propia esposa y cada mujer su propio marido?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 pourquoi chaque homme devrait-il avoir sa propre femme et chaque femme son propre mari?</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Nevertheless, because of sexual immorality,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embargo, por causa de las fornicaciones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Toutefois, pour éviter l'impudicité,</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δὲ τὰς πορνείας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7:8, what did Paul say by concession to the unmarried and to the widows?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7:8, ¿qué dijo Pablo en concesión a los solteros y a las viudas?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7:8, que dit Paul par concession aux célibataires et aux veuves?</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good for them if they remain even as I am;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bueno les sería quedarse como yo;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dis qu'il leur est bon de rester comme moi.</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καλὸν αὐτοῖς ἐὰν μείνωσιν ὡς κἀγώ·</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15:54, what is the relationship in time between this mortal putting on immortality and the saying coming true that death is swallowed up in victory?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15:54, ¿cuál es la relación en el tiempo entre este mortal que se reviste de inmortalidad y el dicho hecho realidad de que la muerte es devorada en la victoria?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:54, quelle est la relation dans le temps entre ce mortel revêtant l’immortalité et la parole qui se réalise selon laquelle la mort est engloutie dans la victoire ?</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shall be brought to pass the saying that is written: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entonces se cumplirá la palabra que está escrita: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alors s'accomplira la parole qui est écrite:</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τότε γενήσεται ὁ λόγος ὁ γεγραμμένος·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16:12, what have Tryphena and Tryphosa done?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16:12, ¿qué han hecho Trifena y Trifosa?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16:12, qu’ont fait Tryphène et Tryphose?</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have labored in the Lord.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trabajan arduamente en el Señor.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travaillent pour le Seigneur.</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τὰς κοπιώσας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15:36, what does Paul call the people who ask questions like, What body do the dead come up with when they are raised?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15:36, ¿cómo llama Pablo a las personas que hacen preguntas como: ¿Qué cuerpo tendrán los muertos cuando resuciten?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36, comment Paul appelle-t-il les personnes qui posent des questions telles que : De quel corps les morts ressuscitent-ils ?</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Foolish one,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Necio,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Insensé!</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ἄφρων,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5:21, what reigned even so grace might reign through righteousness?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5:21, ¿qué reinó para que la gracia reine mediante la justicia?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5:21, qu’est-ce qui régnait pour que la grâce puisse régner par la justice?</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as sin reigned in death,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así como el pecado reinó para muerte,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comme le péché a régné par la mort,</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ὥσπερ ἐβασίλευσεν ἡ ἁμαρτία ἐν τῷ θανάτῳ,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15:19 what had Paul done from Jerusalem and round about to Illyricum?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15:19 ¿qué había hecho Pablo desde Jerusalén y sus alrededores hasta Iliria?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15:19, qu’avait fait Paul depuis Jérusalem et dans les environs jusqu’à l’Illyrie?</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fully preached the gospel of Christ.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 lo he llenado del evangelio de Cristo.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abondamment répandu l'Évangile de Christ.</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πεπληρωκέναι τὸ εὐαγγέλιον τοῦ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16:11, who was Paul's countryman?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16:11, ¿quién era compatriota de Pablo?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16:11, qui était le compatriote de Paul?</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Herodion,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a Herodión,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 Hérodion,</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 Ἡρῳδίωνα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 what is one thing that no one speaking by the Spirit of God would say?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 ¿qué cosa es lo que nadie que habla por el Espíritu de Dios diría?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 quelle est la chose que personne ne dirait par l’Esprit de Dieu?</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calls Jesus accursed,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dice de Jesús: «¡Sea anatema!»,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Jésus est anathème!</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λέγει· Ἀνάθεμα Ἰησοῦς,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4:3, what was the result for Abraham when he believed God?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4:3, ¿cuál fue el resultado para Abraham cuando creyó a Dios?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4:3, quel a été le résultat pour Abraham lorsqu’il a cru en Dieu?</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it was accounted to him for righteousness.”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le fue contado por justicia.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cela lui fut imputé à justice.</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ἐλογίσθη αὐτῷ εἰς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5:12, why did death spread to all men?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5:12, ¿por qué la muerte se extendió a todos los hombres?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5:12, pourquoi la mort s’est-elle propagée à tous les hommes?</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15:22, with what words did Paul use to describe the difficulty he felt in getting to Rome?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15:22, ¿con qué palabras usó Pablo para describir la dificultad que sintió para llegar a Roma?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15:22, avec quels mots Paul a-t-il utilisé pour décrire la difficulté qu’il éprouvait à se rendre à Rome?</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also have been much hindered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he visto impedido muchas veces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ce qui m'a souvent empêché</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ἐνεκοπτόμην τὰ πολλὰ 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7:29, who said time is short?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7:29 ¿quién dijo que el tiempo es corto?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7:29, qui a dit que le temps était court?</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this I say, brethren,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esto digo, hermanos: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Voici ce que je dis, frères,</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τοῦτο δέ φημι,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12:22, what are necessary even though they might seem to be weaker?  Be specific.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12:22, ¿qué son necesarios aunque parezcan más débiles? Se específico.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12:22, qu’est-ce qui est nécessaire même s’il semble plus faible ? Être spécifique.</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those members of the body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miembros del cuerpo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membres du corps</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δοκοῦντα μέλη τοῦ σώματος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16:13, Paul gave 4 commands, what are they: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16:13, Pablo dio 4 mandamientos, cuáles son: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:13, Paul a donné 4 commandements, quels sont-ils :</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Watch, stand fast in the faith, be brave, be strong.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Velad, estad firmes en la fe, portaos varonilmente y esforzaos.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Veillez, demeurez fermes dans la foi, soyez des hommes, fortifiez-vous.</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Γρηγορεῖτε, στήκετε ἐν τῇ πίστει, ἀνδρίζεσθε, κραταιοῦσθε.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10:12, how does God treat Jews and Greeks the same say?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10:12, ¿cómo trata Dios por igual a judíos y griegos?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10:12, comment Dieu traite-t-il les Juifs et les Grecs de la même manière?</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rich to all who call upon Him.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rico para con todos los que lo invocan;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riche pour tous ceux qui l'invoquent.</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πλουτῶν εἰς πάντας τοὺς ἐπικαλουμένους αὐτόν·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all sinned—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cuanto todos pecaron.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tous ont péché,...</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ἐφ’ ᾧ πάντες ἥμαρτον—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15:12, which relation of Jesse shall rise to reign over the Gentiles?  Be specific.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15:12, ¿qué pariente de Jesé se levantará para reinar sobre los gentiles? Se específico.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15:12, quel parent de Jessé s’élèvera pour régner sur les Gentils? Être spécifique.</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shall be a root of Jesse;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«Estará la raíz de Isaí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sortira d'Isaï un rejeton,</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Ἔσται ἡ ῥίζα τοῦ Ἰεσσαί,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4:12, Abraham is the father of circumcision to people who are circumcised but also what?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4:12, Abraham es el padre de la circuncisión de las personas que están circuncidadas, pero ¿también qué?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4:12, Abraham est le père de la circoncision pour les personnes circoncis mais aussi quoi?</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who also walk in the steps of the faith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también siguen las pisadas de la fe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encore qui marchent sur les traces de la foi</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καὶ τοῖς στοιχοῦσιν τοῖς ἴχνεσιν τῆς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10:5, about what does Moses write which is of the law?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10:5, ¿sobre qué escribe Moisés que es de la ley?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10:5, qu’est-ce que Moïse écrit concernant la loi?</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about the righteousness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de la justicia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la justice</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τὴν δικαιοσύνην τὴν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 Paul gave orders to the churches of Galatia and the the brethren in Corinth concerning what?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 ¿Pablo dio órdenes a las iglesias de Galacia y a los hermanos en Corinto sobre qué?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1, Paul a donné des ordres aux églises de Galatie et aux frères de Corinthe concernant quoi ?</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concerning the collection for the saints,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cuanto a la ofrenda para los santos,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 qui concerne la collecte en faveur des saints,</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Περὶ δὲ τῆς λογείας τῆς εἰς τοὺς ἁγίους,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6:14, who raised up the Lord?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6:14, ¿quién resucitó al Señor?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6:14, qui a suscité le Seigneur?</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God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Dios,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Dieu,</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θεὸς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15:15, what did Paul do in this letter as reminding them because of the grace given to him by God?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15:15, ¿qué hizo Pablo en esta carta para recordarles la gracia que Dios le había dado?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15:15, qu’a fait Paul dans cette lettre pour leur rappeler la grâce que Dieu lui a donnée?</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15:29, what words are used to indicate how confident Paul was the he would come in the fullness of the blessing of the gospel of Christ to Rome?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15:29, ¿qué palabras se usan para indicar cuán seguro estaba Pablo de que vendría en la plenitud de la bendición del evangelio de Cristo a Roma?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15:29, quels mots sont utilisés pour indiquer à quel point Paul était sûr qu’il viendrait à Rome avec la plénitude de la bénédiction de l’Évangile du Christ?</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know that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sé que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sais qu'en</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οἶδα δὲ ὅτι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11:27, what is the happens if a person eats the bread or drinks the cup of communion in an unworthy manner?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11:27, ¿qué pasa si una persona come el pan o bebe la copa de la comunión de manera indigna?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11:27, que se passe-t-il si une personne mange le pain ou boit la coupe de communion d’une manière indigne?</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be guilty of the body and blood of the Lord.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será culpado del cuerpo y de la sangre del Señor.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sera coupable envers le corps et le sang du Seigneur.</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ἔνοχος ἔσται τοῦ σώματος καὶ τοῦ αἵματος τοῦ κυρίου.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7:35, Paul gave 3 reasons why he encouraged Christians to not get married: for your own profit, for something and that you may server the Lord without distraction.  What was this something?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7:35, Pablo dio 3 razones por las cuales animaba a los cristianos a no casarse: para beneficio propio, para algo y para que puedan servir al Señor sin distracciones. ¿Qué fue ese algo?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7:35, Paul a donné 3 raisons pour lesquelles il a encouragé les chrétiens à ne pas se marier : pour votre propre profit, pour quelque chose et pour que vous puissiez servir le Seigneur sans distraction. Qu'est-ce que c'était que ce quelque chose?</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for what is proper,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para lo honesto y decente,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 vous porter à ce qui est bienséant et propre</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πρὸς τὸ εὔσχημον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15:32, what did Paul want to do together with the people in Rome?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15:32, ¿qué quería hacer Pablo junto con el pueblo de Roma?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15:32, que voulait faire Paul avec les habitants de Rome?</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may be refreshed together with you.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pueda descansar entre vosotros.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je jouisse au milieu de vous de quelque repos.</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συναναπαύσωμαι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 5:12, what entered the world through sin?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5:12, ¿qué entró en el mundo por el pecado?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 5:12, qu’est-ce qui est entré dans le monde par le péché?</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death through sin,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por el pecado la muerte,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par le péché la mort,</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διὰ τῆς ἁμαρτίας ὁ θάνατος,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written more boldly to you on some points,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parte con atrevimiento,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Cependant, à certains égards, je vous ai écrit avec une sorte de hardiesse,</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τολμηρότερον δὲ ἔγραψα ὑμῖν ἀπὸ μέρους,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16:20, who will crush Satan under our feet shortly?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16:20, ¿quién aplastará a Satanás bajo nuestros pies en breve?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16:20, qui écrasera bientôt Satan sous nos pieds?</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God of peace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Dios de paz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Dieu de paix</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θεὸς τῆς εἰρήνης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16:24, what word did Paul use to emphasize he really wants the grace of Jesus to be with us all?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16:24, ¿qué palabra usó Pablo para enfatizar que realmente quiere que la gracia de Jesús esté con todos nosotros?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16:24, quel mot Paul a-t-il utilisé pour souligner qu’il veut vraiment que la grâce de Jésus soit avec nous tous?</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Amen.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Amén.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Amen!</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Ἀμήν.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16:12, when will Apollos come to Corinth?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16:12, ¿cuándo vendrá Apolos a Corinto?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:12, quand Apollos viendra-t-il à Corinthe ?</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he has a convenient time.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tenga oportunidad.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en aura l'occasion.</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εὐκαιρήσῃ.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12:20, what are there now, yet one body?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12:20, ¿qué hay ahora sino un solo cuerpo?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12:20, qu’y a-t-il maintenant, sinon un seul corps?</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are many members,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muchos los miembros,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y a plusieurs membres,</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πολλὰ μὲν μέλη,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 who can say that Jesus is Lord without the Holy Spirit?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 ¿quién puede decir que Jesús es el Señor sin el Espíritu Santo?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 qui peut dire que Jésus est Seigneur sans le Saint-Esprit?</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 one can say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tampoco nadie puede exclamar: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nul ne peut dire:</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οὐδεὶς δύναται εἰπεῖν·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16:27, what did Paul want to be given to God through Jesus Christ?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16:27, ¿qué quería Pablo que se le diera a Dios a través de Jesucristo?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16:27, qu’est-ce que Paul voulait donner à Dieu par Jésus-Christ?</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12:13, what made us into one Spirit?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12:13, ¿qué nos hizo un solo Espíritu?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12:13, qu’est-ce qui a fait de nous un seul Esprit?</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have all been made to drink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todos se nos dio a beber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nous avons tous été abreuvés</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ἐποτίσθημεν.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4:14, what would make faith void and the promise of no effect?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4:14, ¿qué haría que la fe fuera nula y la promesa sin efecto?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4:14, qu’est-ce qui rendrait la foi nulle et la promesse sans effet?</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those who are of the law are heirs,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 los que son de la Ley son los herederos,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les héritiers le sont par la loi,</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οἱ ἐκ νόμου κληρονόμοι,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15:47, the first man was of the earth, but of what was he made?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15:47, el primer hombre fue de la tierra, pero ¿de qué fue hecho?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:47, le premier homme était de la terre, mais de quoi était-il fait ?</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made of dust;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terrenal;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terrestre;</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χοϊκός,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15:24, what did Paul say he wanted to do in Rome first before receiving their help to get to Spain?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15:24, ¿qué dijo Pablo que quería hacer en Roma primero antes de recibir su ayuda para llegar a España?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15:24, qu’est-ce que Paul dit vouloir faire à Rome avant de recevoir leur aide pour se rendre en Espagne?</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first I may enjoy your company for a while.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una vez que haya disfrutado de vuestra compañía.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après que j'aurai satisfait</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ὑμῶν πρῶτον ἀπὸ μέρους ἐμπλησθῶ—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9:4, to whom pertain the adoption, the glory, the covenants etc?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9:4 ¿a quiénes pertenecen la adopción, la gloria, los pactos etc?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9:4, à qui appartiennent l’adoption, la gloire, les alliances, etc.?</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are Israelites,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son israelitas,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sont Israélites,</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οἵτινές εἰσιν Ἰσραηλῖται,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glory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gloria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la gloire</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15:18, Paul dared not to speak of what Christ had not accomplished through him to make what?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15:18, Pablo no se atrevió a hablar de lo que Cristo no había logrado a través de él ¿para hacer qué?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15:18, Paul n’a pas osé parler de ce que Christ n’avait pas accompli par lui pour faire quoi?</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make the Gentiles obedient—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conducir a los gentiles a la obediencia.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amener les païens à l'obéissance,</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ὑπακοὴν ἐθνῶν,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9:17, did God decide who to raise up to became Pharaoh at the time of the Exodus?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9:17, ¿decidió Dios a quién levantar para convertirse en Faraón en el momento del Éxodo?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9:17, Dieu a-t-il décidé qui devait devenir Pharaon au moment de l’Exode?</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Scripture says to the Pharaoh, “For this very purpose I have raised you up,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la Escritura dice al faraón: «Para esto mismo te he levantado,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l'Écriture dit à Pharaon: Je t'ai suscité à dessein</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λέγει γὰρ ἡ γραφὴ τῷ Φαραὼ ὅτι Εἰς αὐτὸ τοῦτο ἐξήγειρά σε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10:19, what sentence is quoted that means about the same thing as God telling them that he would provoke them to jealousy by a people who are not a nation?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10:19, ¿qué frase se cita que signifique más o menos lo mismo que Dios diciéndoles que los provocaría a celos con un pueblo que no es pueblo?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10:19, quelle phrase est citée qui signifie à peu près la même chose que Dieu leur disant qu’il les provoquerait à la jalousie par un peuple qui n’est pas une nation?</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will move you to anger by a foolish nation.”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pueblo insensato os provocaré a ira.»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provoquerai votre colère par une nation sans intelligence.</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 ἔθνει ἀσυνέτῳ παροργιῶ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16:4, what will happen if it is fitting that Paul go also to Jerusalem?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16:4, ¿qué pasará si conviene que Pablo vaya también a Jerusalén?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:4, que se passera-t-il s’il convient que Paul se rende également à Jérusalem ?</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will go with me.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irán conmigo.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elles feront le voyage avec moi.</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σὺν ἐμοὶ πορεύσονται.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12:16, what might the ear conclude after noting that it is not an eye?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12:16, ¿qué podría concluir el oído después de notar que no es un ojo?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12:16, que pourrait conclure l’oreille après avoir remarqué qu’elle n’est pas un œil?</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